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7" r:id="rId3"/>
  </p:sldMasterIdLst>
  <p:notesMasterIdLst>
    <p:notesMasterId r:id="rId31"/>
  </p:notesMasterIdLst>
  <p:sldIdLst>
    <p:sldId id="256" r:id="rId4"/>
    <p:sldId id="259" r:id="rId5"/>
    <p:sldId id="262" r:id="rId6"/>
    <p:sldId id="264" r:id="rId7"/>
    <p:sldId id="260" r:id="rId8"/>
    <p:sldId id="278" r:id="rId9"/>
    <p:sldId id="265" r:id="rId10"/>
    <p:sldId id="279" r:id="rId11"/>
    <p:sldId id="267" r:id="rId12"/>
    <p:sldId id="281" r:id="rId13"/>
    <p:sldId id="277" r:id="rId14"/>
    <p:sldId id="268" r:id="rId15"/>
    <p:sldId id="263" r:id="rId16"/>
    <p:sldId id="266" r:id="rId17"/>
    <p:sldId id="269" r:id="rId18"/>
    <p:sldId id="270" r:id="rId19"/>
    <p:sldId id="271" r:id="rId20"/>
    <p:sldId id="273" r:id="rId21"/>
    <p:sldId id="286" r:id="rId22"/>
    <p:sldId id="283" r:id="rId23"/>
    <p:sldId id="274" r:id="rId24"/>
    <p:sldId id="287" r:id="rId25"/>
    <p:sldId id="288" r:id="rId26"/>
    <p:sldId id="275" r:id="rId27"/>
    <p:sldId id="284" r:id="rId28"/>
    <p:sldId id="285" r:id="rId29"/>
    <p:sldId id="276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3399"/>
    <a:srgbClr val="000099"/>
    <a:srgbClr val="FFFFC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87139107611586E-2"/>
          <c:y val="5.0000000000000017E-2"/>
          <c:w val="0.92244619422572161"/>
          <c:h val="0.890510334645669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полные семьи</c:v>
                </c:pt>
                <c:pt idx="1">
                  <c:v>неполные семьи</c:v>
                </c:pt>
                <c:pt idx="2">
                  <c:v>многодетные</c:v>
                </c:pt>
                <c:pt idx="3">
                  <c:v>малообеспеченны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6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172480"/>
        <c:axId val="109662208"/>
      </c:barChart>
      <c:catAx>
        <c:axId val="117172480"/>
        <c:scaling>
          <c:orientation val="minMax"/>
        </c:scaling>
        <c:delete val="0"/>
        <c:axPos val="b"/>
        <c:majorTickMark val="out"/>
        <c:minorTickMark val="none"/>
        <c:tickLblPos val="nextTo"/>
        <c:crossAx val="109662208"/>
        <c:crosses val="autoZero"/>
        <c:auto val="1"/>
        <c:lblAlgn val="ctr"/>
        <c:lblOffset val="100"/>
        <c:noMultiLvlLbl val="0"/>
      </c:catAx>
      <c:valAx>
        <c:axId val="109662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172480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chemeClr val="accent5">
            <a:tint val="50000"/>
            <a:satMod val="300000"/>
          </a:schemeClr>
        </a:gs>
        <a:gs pos="35000">
          <a:schemeClr val="accent5">
            <a:tint val="37000"/>
            <a:satMod val="300000"/>
          </a:schemeClr>
        </a:gs>
        <a:gs pos="100000">
          <a:schemeClr val="accent5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5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учащихся</a:t>
            </a:r>
            <a:endParaRPr lang="ru-RU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9635327660222525"/>
          <c:y val="0.1350176385942406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343958205360032E-2"/>
          <c:y val="0.16603222069975765"/>
          <c:w val="0.5782546115677436"/>
          <c:h val="0.8176372892723853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здоровье</c:v>
                </c:pt>
              </c:strCache>
            </c:strRef>
          </c:tx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cat>
            <c:strRef>
              <c:f>Лист1!$A$2:$A$5</c:f>
              <c:strCache>
                <c:ptCount val="4"/>
                <c:pt idx="0">
                  <c:v>зрение</c:v>
                </c:pt>
                <c:pt idx="1">
                  <c:v>частоболеющие</c:v>
                </c:pt>
                <c:pt idx="2">
                  <c:v>левша</c:v>
                </c:pt>
                <c:pt idx="3">
                  <c:v>НОДА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67231169071101959"/>
          <c:y val="0.33070941481725297"/>
          <c:w val="0.32768830928898035"/>
          <c:h val="0.31696500693849328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0DE9E5-ECDB-492E-A29D-F50A97DA36B1}" type="doc">
      <dgm:prSet loTypeId="urn:microsoft.com/office/officeart/2005/8/layout/funnel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B2E727-D233-42E5-A3CF-F931BBF1F9CA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chemeClr val="accent2">
                  <a:lumMod val="75000"/>
                </a:schemeClr>
              </a:solidFill>
            </a:rPr>
            <a:t>Накопительная система оценки</a:t>
          </a:r>
          <a:endParaRPr lang="ru-RU" sz="1400" b="1" dirty="0">
            <a:solidFill>
              <a:schemeClr val="accent2">
                <a:lumMod val="75000"/>
              </a:schemeClr>
            </a:solidFill>
          </a:endParaRPr>
        </a:p>
      </dgm:t>
    </dgm:pt>
    <dgm:pt modelId="{DEA6DD89-EAE8-420F-B8C9-A1572DF819DC}" type="parTrans" cxnId="{5759612C-18C1-4F88-9425-1306821B86A5}">
      <dgm:prSet/>
      <dgm:spPr/>
      <dgm:t>
        <a:bodyPr/>
        <a:lstStyle/>
        <a:p>
          <a:endParaRPr lang="ru-RU"/>
        </a:p>
      </dgm:t>
    </dgm:pt>
    <dgm:pt modelId="{E1E3D87A-C0E1-44CE-9355-A1E52D9FC2A7}" type="sibTrans" cxnId="{5759612C-18C1-4F88-9425-1306821B86A5}">
      <dgm:prSet/>
      <dgm:spPr/>
      <dgm:t>
        <a:bodyPr/>
        <a:lstStyle/>
        <a:p>
          <a:endParaRPr lang="ru-RU"/>
        </a:p>
      </dgm:t>
    </dgm:pt>
    <dgm:pt modelId="{D033839E-0955-4791-8781-19216B9B5AB5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Поддержка </a:t>
          </a:r>
        </a:p>
        <a:p>
          <a:r>
            <a:rPr lang="ru-RU" b="1" dirty="0" smtClean="0">
              <a:solidFill>
                <a:schemeClr val="bg1"/>
              </a:solidFill>
            </a:rPr>
            <a:t>учебной </a:t>
          </a:r>
        </a:p>
        <a:p>
          <a:r>
            <a:rPr lang="ru-RU" b="1" dirty="0" smtClean="0">
              <a:solidFill>
                <a:schemeClr val="bg1"/>
              </a:solidFill>
            </a:rPr>
            <a:t>мотивации</a:t>
          </a:r>
          <a:endParaRPr lang="ru-RU" b="1" dirty="0">
            <a:solidFill>
              <a:schemeClr val="bg1"/>
            </a:solidFill>
          </a:endParaRPr>
        </a:p>
      </dgm:t>
    </dgm:pt>
    <dgm:pt modelId="{06BF2327-486B-4793-83B5-E2231FD7F57B}" type="parTrans" cxnId="{A129137D-7DAE-4F04-89C4-EBCBFF8586E0}">
      <dgm:prSet/>
      <dgm:spPr/>
      <dgm:t>
        <a:bodyPr/>
        <a:lstStyle/>
        <a:p>
          <a:endParaRPr lang="ru-RU"/>
        </a:p>
      </dgm:t>
    </dgm:pt>
    <dgm:pt modelId="{748AA4D0-3E63-4E81-9ABF-5D981D11FCA5}" type="sibTrans" cxnId="{A129137D-7DAE-4F04-89C4-EBCBFF8586E0}">
      <dgm:prSet/>
      <dgm:spPr/>
      <dgm:t>
        <a:bodyPr/>
        <a:lstStyle/>
        <a:p>
          <a:endParaRPr lang="ru-RU"/>
        </a:p>
      </dgm:t>
    </dgm:pt>
    <dgm:pt modelId="{98C4D98E-9B55-4BDE-BC79-993F30ABDBFC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solidFill>
                <a:srgbClr val="2C2C84"/>
              </a:solidFill>
            </a:rPr>
            <a:t>Демонстрация динамики образовательных достижений</a:t>
          </a:r>
          <a:endParaRPr lang="ru-RU" sz="1400" b="1" dirty="0">
            <a:solidFill>
              <a:srgbClr val="2C2C84"/>
            </a:solidFill>
          </a:endParaRPr>
        </a:p>
      </dgm:t>
    </dgm:pt>
    <dgm:pt modelId="{39BE49BE-C847-44D1-93E9-FE978C893465}" type="parTrans" cxnId="{394DDE89-4DD5-4EEB-A42B-DF540405A407}">
      <dgm:prSet/>
      <dgm:spPr/>
      <dgm:t>
        <a:bodyPr/>
        <a:lstStyle/>
        <a:p>
          <a:endParaRPr lang="ru-RU"/>
        </a:p>
      </dgm:t>
    </dgm:pt>
    <dgm:pt modelId="{BDA2FA71-3B79-4791-AC57-E4FB725529CB}" type="sibTrans" cxnId="{394DDE89-4DD5-4EEB-A42B-DF540405A407}">
      <dgm:prSet/>
      <dgm:spPr/>
      <dgm:t>
        <a:bodyPr/>
        <a:lstStyle/>
        <a:p>
          <a:endParaRPr lang="ru-RU"/>
        </a:p>
      </dgm:t>
    </dgm:pt>
    <dgm:pt modelId="{20A6C7AE-A82F-4FFB-83EF-653BE9D218C6}">
      <dgm:prSet phldrT="[Текст]"/>
      <dgm:spPr/>
      <dgm:t>
        <a:bodyPr/>
        <a:lstStyle/>
        <a:p>
          <a:endParaRPr lang="ru-RU" dirty="0"/>
        </a:p>
      </dgm:t>
    </dgm:pt>
    <dgm:pt modelId="{36EC5950-C4BE-4797-BBEA-B756412F124D}" type="parTrans" cxnId="{288B433B-70E5-4C0E-B775-2EEEE98F25F6}">
      <dgm:prSet/>
      <dgm:spPr/>
      <dgm:t>
        <a:bodyPr/>
        <a:lstStyle/>
        <a:p>
          <a:endParaRPr lang="ru-RU"/>
        </a:p>
      </dgm:t>
    </dgm:pt>
    <dgm:pt modelId="{475E4BC5-272E-42AF-8968-4C0119C23306}" type="sibTrans" cxnId="{288B433B-70E5-4C0E-B775-2EEEE98F25F6}">
      <dgm:prSet/>
      <dgm:spPr/>
      <dgm:t>
        <a:bodyPr/>
        <a:lstStyle/>
        <a:p>
          <a:endParaRPr lang="ru-RU"/>
        </a:p>
      </dgm:t>
    </dgm:pt>
    <dgm:pt modelId="{91A02077-C11E-41FF-A470-6DDE1308E079}">
      <dgm:prSet phldrT="[Текст]"/>
      <dgm:spPr/>
      <dgm:t>
        <a:bodyPr/>
        <a:lstStyle/>
        <a:p>
          <a:r>
            <a:rPr lang="ru-RU" b="1" dirty="0" smtClean="0">
              <a:solidFill>
                <a:srgbClr val="2C2C8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универсальных учебных умений</a:t>
          </a:r>
          <a:endParaRPr lang="ru-RU" b="1" dirty="0">
            <a:solidFill>
              <a:srgbClr val="2C2C8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80DAA3-80B3-4022-8687-9FC831F3474C}" type="parTrans" cxnId="{2AF30ECF-CAA9-460F-A6CF-2023BF5C0C40}">
      <dgm:prSet/>
      <dgm:spPr/>
      <dgm:t>
        <a:bodyPr/>
        <a:lstStyle/>
        <a:p>
          <a:endParaRPr lang="ru-RU"/>
        </a:p>
      </dgm:t>
    </dgm:pt>
    <dgm:pt modelId="{3B7E7E98-AEFC-4BE3-9CEC-38F2025FEFFB}" type="sibTrans" cxnId="{2AF30ECF-CAA9-460F-A6CF-2023BF5C0C40}">
      <dgm:prSet/>
      <dgm:spPr/>
      <dgm:t>
        <a:bodyPr/>
        <a:lstStyle/>
        <a:p>
          <a:endParaRPr lang="ru-RU"/>
        </a:p>
      </dgm:t>
    </dgm:pt>
    <dgm:pt modelId="{10D39A5E-473D-4B41-B952-D826B712CD33}" type="pres">
      <dgm:prSet presAssocID="{D70DE9E5-ECDB-492E-A29D-F50A97DA36B1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985EF4-09DC-4F37-BB7C-A3F7C166AC1B}" type="pres">
      <dgm:prSet presAssocID="{D70DE9E5-ECDB-492E-A29D-F50A97DA36B1}" presName="ellipse" presStyleLbl="trBgShp" presStyleIdx="0" presStyleCnt="1"/>
      <dgm:spPr/>
    </dgm:pt>
    <dgm:pt modelId="{3D905708-4FFA-491B-B395-A5D0A7E34907}" type="pres">
      <dgm:prSet presAssocID="{D70DE9E5-ECDB-492E-A29D-F50A97DA36B1}" presName="arrow1" presStyleLbl="fgShp" presStyleIdx="0" presStyleCnt="1" custLinFactX="-5677" custLinFactNeighborX="-100000" custLinFactNeighborY="-564"/>
      <dgm:spPr/>
    </dgm:pt>
    <dgm:pt modelId="{0D569198-C08B-4BDD-96C2-D9992412BF77}" type="pres">
      <dgm:prSet presAssocID="{D70DE9E5-ECDB-492E-A29D-F50A97DA36B1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4DF077-1513-406A-813F-850039D28E2C}" type="pres">
      <dgm:prSet presAssocID="{D033839E-0955-4791-8781-19216B9B5AB5}" presName="item1" presStyleLbl="node1" presStyleIdx="0" presStyleCnt="3" custScaleX="164122" custScaleY="118383" custLinFactX="-21923" custLinFactNeighborX="-100000" custLinFactNeighborY="-91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F1E3A-B7C0-496C-A026-9A31F70C7B3D}" type="pres">
      <dgm:prSet presAssocID="{98C4D98E-9B55-4BDE-BC79-993F30ABDBFC}" presName="item2" presStyleLbl="node1" presStyleIdx="1" presStyleCnt="3" custLinFactNeighborX="6006" custLinFactNeighborY="94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EE71A0-6A65-4E62-8A66-AC47EBD6BEFF}" type="pres">
      <dgm:prSet presAssocID="{91A02077-C11E-41FF-A470-6DDE1308E079}" presName="item3" presStyleLbl="node1" presStyleIdx="2" presStyleCnt="3" custScaleX="130494" custLinFactNeighborX="-25744" custLinFactNeighborY="7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21281-8F2F-46DB-AA97-B5146A26AAD5}" type="pres">
      <dgm:prSet presAssocID="{D70DE9E5-ECDB-492E-A29D-F50A97DA36B1}" presName="funnel" presStyleLbl="trAlignAcc1" presStyleIdx="0" presStyleCnt="1" custLinFactNeighborX="-17962" custLinFactNeighborY="1792"/>
      <dgm:spPr/>
    </dgm:pt>
  </dgm:ptLst>
  <dgm:cxnLst>
    <dgm:cxn modelId="{492B6DF6-CA27-4B9D-87E3-D0D76714F045}" type="presOf" srcId="{54B2E727-D233-42E5-A3CF-F931BBF1F9CA}" destId="{5FEE71A0-6A65-4E62-8A66-AC47EBD6BEFF}" srcOrd="0" destOrd="0" presId="urn:microsoft.com/office/officeart/2005/8/layout/funnel1"/>
    <dgm:cxn modelId="{394DDE89-4DD5-4EEB-A42B-DF540405A407}" srcId="{D70DE9E5-ECDB-492E-A29D-F50A97DA36B1}" destId="{98C4D98E-9B55-4BDE-BC79-993F30ABDBFC}" srcOrd="2" destOrd="0" parTransId="{39BE49BE-C847-44D1-93E9-FE978C893465}" sibTransId="{BDA2FA71-3B79-4791-AC57-E4FB725529CB}"/>
    <dgm:cxn modelId="{2AF30ECF-CAA9-460F-A6CF-2023BF5C0C40}" srcId="{D70DE9E5-ECDB-492E-A29D-F50A97DA36B1}" destId="{91A02077-C11E-41FF-A470-6DDE1308E079}" srcOrd="3" destOrd="0" parTransId="{2280DAA3-80B3-4022-8687-9FC831F3474C}" sibTransId="{3B7E7E98-AEFC-4BE3-9CEC-38F2025FEFFB}"/>
    <dgm:cxn modelId="{A129137D-7DAE-4F04-89C4-EBCBFF8586E0}" srcId="{D70DE9E5-ECDB-492E-A29D-F50A97DA36B1}" destId="{D033839E-0955-4791-8781-19216B9B5AB5}" srcOrd="1" destOrd="0" parTransId="{06BF2327-486B-4793-83B5-E2231FD7F57B}" sibTransId="{748AA4D0-3E63-4E81-9ABF-5D981D11FCA5}"/>
    <dgm:cxn modelId="{5759612C-18C1-4F88-9425-1306821B86A5}" srcId="{D70DE9E5-ECDB-492E-A29D-F50A97DA36B1}" destId="{54B2E727-D233-42E5-A3CF-F931BBF1F9CA}" srcOrd="0" destOrd="0" parTransId="{DEA6DD89-EAE8-420F-B8C9-A1572DF819DC}" sibTransId="{E1E3D87A-C0E1-44CE-9355-A1E52D9FC2A7}"/>
    <dgm:cxn modelId="{93D883C2-A5C9-4481-8FF2-07E0A8128D11}" type="presOf" srcId="{98C4D98E-9B55-4BDE-BC79-993F30ABDBFC}" destId="{7D4DF077-1513-406A-813F-850039D28E2C}" srcOrd="0" destOrd="0" presId="urn:microsoft.com/office/officeart/2005/8/layout/funnel1"/>
    <dgm:cxn modelId="{1B6317A7-FDAD-4AFC-BE62-D97CFF47C8CA}" type="presOf" srcId="{91A02077-C11E-41FF-A470-6DDE1308E079}" destId="{0D569198-C08B-4BDD-96C2-D9992412BF77}" srcOrd="0" destOrd="0" presId="urn:microsoft.com/office/officeart/2005/8/layout/funnel1"/>
    <dgm:cxn modelId="{D7AC1740-2946-49D4-893F-5715483249C6}" type="presOf" srcId="{D033839E-0955-4791-8781-19216B9B5AB5}" destId="{C3FF1E3A-B7C0-496C-A026-9A31F70C7B3D}" srcOrd="0" destOrd="0" presId="urn:microsoft.com/office/officeart/2005/8/layout/funnel1"/>
    <dgm:cxn modelId="{288B433B-70E5-4C0E-B775-2EEEE98F25F6}" srcId="{D70DE9E5-ECDB-492E-A29D-F50A97DA36B1}" destId="{20A6C7AE-A82F-4FFB-83EF-653BE9D218C6}" srcOrd="4" destOrd="0" parTransId="{36EC5950-C4BE-4797-BBEA-B756412F124D}" sibTransId="{475E4BC5-272E-42AF-8968-4C0119C23306}"/>
    <dgm:cxn modelId="{0F39A51B-BA29-46DC-B511-8BDA2ADA8C93}" type="presOf" srcId="{D70DE9E5-ECDB-492E-A29D-F50A97DA36B1}" destId="{10D39A5E-473D-4B41-B952-D826B712CD33}" srcOrd="0" destOrd="0" presId="urn:microsoft.com/office/officeart/2005/8/layout/funnel1"/>
    <dgm:cxn modelId="{1D4CB733-7C36-4406-8E51-2F00CAAC1011}" type="presParOf" srcId="{10D39A5E-473D-4B41-B952-D826B712CD33}" destId="{3F985EF4-09DC-4F37-BB7C-A3F7C166AC1B}" srcOrd="0" destOrd="0" presId="urn:microsoft.com/office/officeart/2005/8/layout/funnel1"/>
    <dgm:cxn modelId="{442E3D9D-0378-415E-BD8B-510C6DD4F2FE}" type="presParOf" srcId="{10D39A5E-473D-4B41-B952-D826B712CD33}" destId="{3D905708-4FFA-491B-B395-A5D0A7E34907}" srcOrd="1" destOrd="0" presId="urn:microsoft.com/office/officeart/2005/8/layout/funnel1"/>
    <dgm:cxn modelId="{8DBEBC11-F7E8-4E4B-AF7C-9A3EB36FBF7E}" type="presParOf" srcId="{10D39A5E-473D-4B41-B952-D826B712CD33}" destId="{0D569198-C08B-4BDD-96C2-D9992412BF77}" srcOrd="2" destOrd="0" presId="urn:microsoft.com/office/officeart/2005/8/layout/funnel1"/>
    <dgm:cxn modelId="{C1AAA2B6-1B4D-42B9-A9FC-75D0CEFE7A96}" type="presParOf" srcId="{10D39A5E-473D-4B41-B952-D826B712CD33}" destId="{7D4DF077-1513-406A-813F-850039D28E2C}" srcOrd="3" destOrd="0" presId="urn:microsoft.com/office/officeart/2005/8/layout/funnel1"/>
    <dgm:cxn modelId="{A6C762F1-7806-4DE5-A232-B485536F8BC6}" type="presParOf" srcId="{10D39A5E-473D-4B41-B952-D826B712CD33}" destId="{C3FF1E3A-B7C0-496C-A026-9A31F70C7B3D}" srcOrd="4" destOrd="0" presId="urn:microsoft.com/office/officeart/2005/8/layout/funnel1"/>
    <dgm:cxn modelId="{1A18DF3E-6AD2-4E3A-A645-F67C47430F16}" type="presParOf" srcId="{10D39A5E-473D-4B41-B952-D826B712CD33}" destId="{5FEE71A0-6A65-4E62-8A66-AC47EBD6BEFF}" srcOrd="5" destOrd="0" presId="urn:microsoft.com/office/officeart/2005/8/layout/funnel1"/>
    <dgm:cxn modelId="{3155A06F-A240-40DE-B5BA-5C90EE5BB34F}" type="presParOf" srcId="{10D39A5E-473D-4B41-B952-D826B712CD33}" destId="{1C121281-8F2F-46DB-AA97-B5146A26AAD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A31E74-6DF4-46D9-AD6C-1C5D3316F4F2}" type="doc">
      <dgm:prSet loTypeId="urn:microsoft.com/office/officeart/2005/8/layout/chevron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61E0664-EE9D-4BA4-9D96-BA7F60342234}">
      <dgm:prSet phldrT="[Текст]"/>
      <dgm:spPr/>
      <dgm:t>
        <a:bodyPr/>
        <a:lstStyle/>
        <a:p>
          <a:r>
            <a:rPr lang="en-US" dirty="0" smtClean="0"/>
            <a:t>I</a:t>
          </a:r>
          <a:endParaRPr lang="ru-RU" dirty="0"/>
        </a:p>
      </dgm:t>
    </dgm:pt>
    <dgm:pt modelId="{C5245BCC-3ECE-4D81-AFA1-118AAE5C4D0A}" type="parTrans" cxnId="{4454D345-45F8-48B3-9024-36C04C559547}">
      <dgm:prSet/>
      <dgm:spPr/>
      <dgm:t>
        <a:bodyPr/>
        <a:lstStyle/>
        <a:p>
          <a:endParaRPr lang="ru-RU"/>
        </a:p>
      </dgm:t>
    </dgm:pt>
    <dgm:pt modelId="{18C81734-57E5-4CE2-AC21-A3855E30EA0B}" type="sibTrans" cxnId="{4454D345-45F8-48B3-9024-36C04C559547}">
      <dgm:prSet/>
      <dgm:spPr/>
      <dgm:t>
        <a:bodyPr/>
        <a:lstStyle/>
        <a:p>
          <a:endParaRPr lang="ru-RU"/>
        </a:p>
      </dgm:t>
    </dgm:pt>
    <dgm:pt modelId="{C8331995-3C93-4558-881E-2973198B1030}">
      <dgm:prSet phldrT="[Текст]"/>
      <dgm:spPr/>
      <dgm:t>
        <a:bodyPr/>
        <a:lstStyle/>
        <a:p>
          <a:r>
            <a:rPr lang="ru-RU" dirty="0" smtClean="0"/>
            <a:t>Моя жизненная позиция</a:t>
          </a:r>
          <a:endParaRPr lang="ru-RU" dirty="0"/>
        </a:p>
      </dgm:t>
    </dgm:pt>
    <dgm:pt modelId="{69EB3E05-3102-454C-919D-205C77E35F11}" type="parTrans" cxnId="{07A32ADB-FF67-4805-9A30-B42A7B381D59}">
      <dgm:prSet/>
      <dgm:spPr/>
      <dgm:t>
        <a:bodyPr/>
        <a:lstStyle/>
        <a:p>
          <a:endParaRPr lang="ru-RU"/>
        </a:p>
      </dgm:t>
    </dgm:pt>
    <dgm:pt modelId="{1FBD5182-3FAC-42DE-9259-6213D2FB9F27}" type="sibTrans" cxnId="{07A32ADB-FF67-4805-9A30-B42A7B381D59}">
      <dgm:prSet/>
      <dgm:spPr/>
      <dgm:t>
        <a:bodyPr/>
        <a:lstStyle/>
        <a:p>
          <a:endParaRPr lang="ru-RU"/>
        </a:p>
      </dgm:t>
    </dgm:pt>
    <dgm:pt modelId="{E7666F08-75E5-487D-9447-5B1098549E54}">
      <dgm:prSet phldrT="[Текст]"/>
      <dgm:spPr/>
      <dgm:t>
        <a:bodyPr/>
        <a:lstStyle/>
        <a:p>
          <a:r>
            <a:rPr lang="en-US" dirty="0" smtClean="0"/>
            <a:t>II</a:t>
          </a:r>
          <a:endParaRPr lang="ru-RU" dirty="0"/>
        </a:p>
      </dgm:t>
    </dgm:pt>
    <dgm:pt modelId="{81491CE9-E9A4-4EBC-B4DB-4C93A6C6EC6B}" type="parTrans" cxnId="{26CA5458-4940-4C72-9798-3ABE739C571B}">
      <dgm:prSet/>
      <dgm:spPr/>
      <dgm:t>
        <a:bodyPr/>
        <a:lstStyle/>
        <a:p>
          <a:endParaRPr lang="ru-RU"/>
        </a:p>
      </dgm:t>
    </dgm:pt>
    <dgm:pt modelId="{BF8DDBF9-7722-4096-9CEB-FA30F0484458}" type="sibTrans" cxnId="{26CA5458-4940-4C72-9798-3ABE739C571B}">
      <dgm:prSet/>
      <dgm:spPr/>
      <dgm:t>
        <a:bodyPr/>
        <a:lstStyle/>
        <a:p>
          <a:endParaRPr lang="ru-RU"/>
        </a:p>
      </dgm:t>
    </dgm:pt>
    <dgm:pt modelId="{98886024-12F5-4526-A58F-5705EB62FFC1}">
      <dgm:prSet phldrT="[Текст]"/>
      <dgm:spPr/>
      <dgm:t>
        <a:bodyPr/>
        <a:lstStyle/>
        <a:p>
          <a:r>
            <a:rPr lang="ru-RU" dirty="0" smtClean="0"/>
            <a:t>Моя учёба</a:t>
          </a:r>
          <a:endParaRPr lang="ru-RU" dirty="0"/>
        </a:p>
      </dgm:t>
    </dgm:pt>
    <dgm:pt modelId="{95D71A10-2871-418D-8AE6-D44FA1435E54}" type="parTrans" cxnId="{195BB79E-21DC-4037-9738-8A189BAE7D87}">
      <dgm:prSet/>
      <dgm:spPr/>
      <dgm:t>
        <a:bodyPr/>
        <a:lstStyle/>
        <a:p>
          <a:endParaRPr lang="ru-RU"/>
        </a:p>
      </dgm:t>
    </dgm:pt>
    <dgm:pt modelId="{73B712CD-DD9F-43C0-9C87-452AEDDF0C67}" type="sibTrans" cxnId="{195BB79E-21DC-4037-9738-8A189BAE7D87}">
      <dgm:prSet/>
      <dgm:spPr/>
      <dgm:t>
        <a:bodyPr/>
        <a:lstStyle/>
        <a:p>
          <a:endParaRPr lang="ru-RU"/>
        </a:p>
      </dgm:t>
    </dgm:pt>
    <dgm:pt modelId="{C5B2073B-1C3A-4915-A35C-2973961DC3B4}">
      <dgm:prSet phldrT="[Текст]"/>
      <dgm:spPr/>
      <dgm:t>
        <a:bodyPr/>
        <a:lstStyle/>
        <a:p>
          <a:r>
            <a:rPr lang="en-US" dirty="0" smtClean="0"/>
            <a:t>III</a:t>
          </a:r>
          <a:endParaRPr lang="ru-RU" dirty="0"/>
        </a:p>
      </dgm:t>
    </dgm:pt>
    <dgm:pt modelId="{C9F92EE3-67C6-467B-A066-16AB9FA8DB02}" type="parTrans" cxnId="{738C0C14-79D8-40DA-99FC-48E169223B2D}">
      <dgm:prSet/>
      <dgm:spPr/>
      <dgm:t>
        <a:bodyPr/>
        <a:lstStyle/>
        <a:p>
          <a:endParaRPr lang="ru-RU"/>
        </a:p>
      </dgm:t>
    </dgm:pt>
    <dgm:pt modelId="{0B65A37B-F95E-4C91-8851-D6D7F01622F3}" type="sibTrans" cxnId="{738C0C14-79D8-40DA-99FC-48E169223B2D}">
      <dgm:prSet/>
      <dgm:spPr/>
      <dgm:t>
        <a:bodyPr/>
        <a:lstStyle/>
        <a:p>
          <a:endParaRPr lang="ru-RU"/>
        </a:p>
      </dgm:t>
    </dgm:pt>
    <dgm:pt modelId="{9D5C29B8-A6CA-40BB-8EC8-50573172C52B}">
      <dgm:prSet phldrT="[Текст]"/>
      <dgm:spPr/>
      <dgm:t>
        <a:bodyPr/>
        <a:lstStyle/>
        <a:p>
          <a:r>
            <a:rPr lang="ru-RU" dirty="0" smtClean="0"/>
            <a:t>Моё творчество</a:t>
          </a:r>
          <a:endParaRPr lang="ru-RU" dirty="0"/>
        </a:p>
      </dgm:t>
    </dgm:pt>
    <dgm:pt modelId="{45D10688-3110-4634-90A3-60B7F8283743}" type="parTrans" cxnId="{AD1BB279-2D22-4DA8-95D0-C8F4D045D7C7}">
      <dgm:prSet/>
      <dgm:spPr/>
      <dgm:t>
        <a:bodyPr/>
        <a:lstStyle/>
        <a:p>
          <a:endParaRPr lang="ru-RU"/>
        </a:p>
      </dgm:t>
    </dgm:pt>
    <dgm:pt modelId="{A91D284F-4187-488E-8DFE-BA2542BB9928}" type="sibTrans" cxnId="{AD1BB279-2D22-4DA8-95D0-C8F4D045D7C7}">
      <dgm:prSet/>
      <dgm:spPr/>
      <dgm:t>
        <a:bodyPr/>
        <a:lstStyle/>
        <a:p>
          <a:endParaRPr lang="ru-RU"/>
        </a:p>
      </dgm:t>
    </dgm:pt>
    <dgm:pt modelId="{2B29BEE6-44F2-405C-9E40-770CEF2E215D}">
      <dgm:prSet phldrT="[Текст]"/>
      <dgm:spPr/>
      <dgm:t>
        <a:bodyPr/>
        <a:lstStyle/>
        <a:p>
          <a:endParaRPr lang="ru-RU" dirty="0"/>
        </a:p>
      </dgm:t>
    </dgm:pt>
    <dgm:pt modelId="{872A067D-9CDC-452E-B963-E149E9E6D1EF}" type="parTrans" cxnId="{70D39C8D-E06C-4CE6-9D83-B6D23DF543DF}">
      <dgm:prSet/>
      <dgm:spPr/>
      <dgm:t>
        <a:bodyPr/>
        <a:lstStyle/>
        <a:p>
          <a:endParaRPr lang="ru-RU"/>
        </a:p>
      </dgm:t>
    </dgm:pt>
    <dgm:pt modelId="{B017EC99-0731-4217-8F0A-54FC743608F7}" type="sibTrans" cxnId="{70D39C8D-E06C-4CE6-9D83-B6D23DF543DF}">
      <dgm:prSet/>
      <dgm:spPr/>
      <dgm:t>
        <a:bodyPr/>
        <a:lstStyle/>
        <a:p>
          <a:endParaRPr lang="ru-RU"/>
        </a:p>
      </dgm:t>
    </dgm:pt>
    <dgm:pt modelId="{065C909A-E7D5-471C-A46A-C87AD6A2FDDF}">
      <dgm:prSet/>
      <dgm:spPr/>
      <dgm:t>
        <a:bodyPr/>
        <a:lstStyle/>
        <a:p>
          <a:r>
            <a:rPr lang="en-US" dirty="0" smtClean="0"/>
            <a:t>IV</a:t>
          </a:r>
          <a:endParaRPr lang="ru-RU" dirty="0"/>
        </a:p>
      </dgm:t>
    </dgm:pt>
    <dgm:pt modelId="{348518B5-8709-42A0-A30B-1FC780141E98}" type="parTrans" cxnId="{757F7FD6-C7B6-4923-A7FC-B6CCB0D15BDE}">
      <dgm:prSet/>
      <dgm:spPr/>
      <dgm:t>
        <a:bodyPr/>
        <a:lstStyle/>
        <a:p>
          <a:endParaRPr lang="ru-RU"/>
        </a:p>
      </dgm:t>
    </dgm:pt>
    <dgm:pt modelId="{9E5D5690-2CE1-47C6-86D1-2273D5F1A5EB}" type="sibTrans" cxnId="{757F7FD6-C7B6-4923-A7FC-B6CCB0D15BDE}">
      <dgm:prSet/>
      <dgm:spPr/>
      <dgm:t>
        <a:bodyPr/>
        <a:lstStyle/>
        <a:p>
          <a:endParaRPr lang="ru-RU"/>
        </a:p>
      </dgm:t>
    </dgm:pt>
    <dgm:pt modelId="{6ED23047-E1CE-495F-B90E-C8FC5617C0E6}">
      <dgm:prSet/>
      <dgm:spPr/>
      <dgm:t>
        <a:bodyPr/>
        <a:lstStyle/>
        <a:p>
          <a:r>
            <a:rPr lang="ru-RU" dirty="0" smtClean="0"/>
            <a:t>Мой мир</a:t>
          </a:r>
          <a:endParaRPr lang="ru-RU" dirty="0"/>
        </a:p>
      </dgm:t>
    </dgm:pt>
    <dgm:pt modelId="{CD60B989-C577-4CAD-A2E9-F8D2377CA04A}" type="parTrans" cxnId="{1ABAF9CA-45F8-4C17-8C2B-8ECD1C88F382}">
      <dgm:prSet/>
      <dgm:spPr/>
      <dgm:t>
        <a:bodyPr/>
        <a:lstStyle/>
        <a:p>
          <a:endParaRPr lang="ru-RU"/>
        </a:p>
      </dgm:t>
    </dgm:pt>
    <dgm:pt modelId="{64F9916D-2D94-4F4D-936F-1683C5622EBE}" type="sibTrans" cxnId="{1ABAF9CA-45F8-4C17-8C2B-8ECD1C88F382}">
      <dgm:prSet/>
      <dgm:spPr/>
      <dgm:t>
        <a:bodyPr/>
        <a:lstStyle/>
        <a:p>
          <a:endParaRPr lang="ru-RU"/>
        </a:p>
      </dgm:t>
    </dgm:pt>
    <dgm:pt modelId="{1EEF21F6-EB64-4B11-8225-333925D10B8D}" type="pres">
      <dgm:prSet presAssocID="{3CA31E74-6DF4-46D9-AD6C-1C5D3316F4F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49C21E-F08A-4B80-BEFB-7A1BA468030F}" type="pres">
      <dgm:prSet presAssocID="{C61E0664-EE9D-4BA4-9D96-BA7F60342234}" presName="composite" presStyleCnt="0"/>
      <dgm:spPr/>
    </dgm:pt>
    <dgm:pt modelId="{B808C8D4-0F68-44E0-99EE-E017A2342648}" type="pres">
      <dgm:prSet presAssocID="{C61E0664-EE9D-4BA4-9D96-BA7F6034223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06468-5612-43BD-881F-EF6146BE7362}" type="pres">
      <dgm:prSet presAssocID="{C61E0664-EE9D-4BA4-9D96-BA7F6034223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ECF7C-6D05-440A-B352-3109ADB59BFD}" type="pres">
      <dgm:prSet presAssocID="{18C81734-57E5-4CE2-AC21-A3855E30EA0B}" presName="sp" presStyleCnt="0"/>
      <dgm:spPr/>
    </dgm:pt>
    <dgm:pt modelId="{647D339D-65EF-4A57-B7BF-11A405BF9023}" type="pres">
      <dgm:prSet presAssocID="{E7666F08-75E5-487D-9447-5B1098549E54}" presName="composite" presStyleCnt="0"/>
      <dgm:spPr/>
    </dgm:pt>
    <dgm:pt modelId="{D1D29451-BBE0-4EDE-9F2B-DCE60F308189}" type="pres">
      <dgm:prSet presAssocID="{E7666F08-75E5-487D-9447-5B1098549E5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7F8D0-1394-4AF8-BE1A-7B61BCBDE78D}" type="pres">
      <dgm:prSet presAssocID="{E7666F08-75E5-487D-9447-5B1098549E54}" presName="descendantText" presStyleLbl="alignAcc1" presStyleIdx="1" presStyleCnt="4" custScaleX="100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57D39-DC40-457D-9C79-0F445F26F1F6}" type="pres">
      <dgm:prSet presAssocID="{BF8DDBF9-7722-4096-9CEB-FA30F0484458}" presName="sp" presStyleCnt="0"/>
      <dgm:spPr/>
    </dgm:pt>
    <dgm:pt modelId="{26CFD26A-FFCB-4BD9-8AF6-A40C5852BEA0}" type="pres">
      <dgm:prSet presAssocID="{C5B2073B-1C3A-4915-A35C-2973961DC3B4}" presName="composite" presStyleCnt="0"/>
      <dgm:spPr/>
    </dgm:pt>
    <dgm:pt modelId="{AEE39127-D1C2-48D6-A442-1B1C576DA7DB}" type="pres">
      <dgm:prSet presAssocID="{C5B2073B-1C3A-4915-A35C-2973961DC3B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57C83-FB16-4027-B240-99F86E17F907}" type="pres">
      <dgm:prSet presAssocID="{C5B2073B-1C3A-4915-A35C-2973961DC3B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DB552-6640-4C4A-93CA-F56B06975995}" type="pres">
      <dgm:prSet presAssocID="{0B65A37B-F95E-4C91-8851-D6D7F01622F3}" presName="sp" presStyleCnt="0"/>
      <dgm:spPr/>
    </dgm:pt>
    <dgm:pt modelId="{B54C37BE-7C7C-41F8-86DB-D119DB721B39}" type="pres">
      <dgm:prSet presAssocID="{065C909A-E7D5-471C-A46A-C87AD6A2FDDF}" presName="composite" presStyleCnt="0"/>
      <dgm:spPr/>
    </dgm:pt>
    <dgm:pt modelId="{07EEB51B-96E8-462A-8128-EB55A4C6627C}" type="pres">
      <dgm:prSet presAssocID="{065C909A-E7D5-471C-A46A-C87AD6A2FDDF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D68A8-DECE-4FC6-AB76-1802A1D55697}" type="pres">
      <dgm:prSet presAssocID="{065C909A-E7D5-471C-A46A-C87AD6A2FDDF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A32ADB-FF67-4805-9A30-B42A7B381D59}" srcId="{C61E0664-EE9D-4BA4-9D96-BA7F60342234}" destId="{C8331995-3C93-4558-881E-2973198B1030}" srcOrd="0" destOrd="0" parTransId="{69EB3E05-3102-454C-919D-205C77E35F11}" sibTransId="{1FBD5182-3FAC-42DE-9259-6213D2FB9F27}"/>
    <dgm:cxn modelId="{757F7FD6-C7B6-4923-A7FC-B6CCB0D15BDE}" srcId="{3CA31E74-6DF4-46D9-AD6C-1C5D3316F4F2}" destId="{065C909A-E7D5-471C-A46A-C87AD6A2FDDF}" srcOrd="3" destOrd="0" parTransId="{348518B5-8709-42A0-A30B-1FC780141E98}" sibTransId="{9E5D5690-2CE1-47C6-86D1-2273D5F1A5EB}"/>
    <dgm:cxn modelId="{BFD55BDC-073D-4998-8784-30A771E33B18}" type="presOf" srcId="{E7666F08-75E5-487D-9447-5B1098549E54}" destId="{D1D29451-BBE0-4EDE-9F2B-DCE60F308189}" srcOrd="0" destOrd="0" presId="urn:microsoft.com/office/officeart/2005/8/layout/chevron2"/>
    <dgm:cxn modelId="{35A2E399-3FEB-4F92-ABA2-1DE299AECEBE}" type="presOf" srcId="{98886024-12F5-4526-A58F-5705EB62FFC1}" destId="{1917F8D0-1394-4AF8-BE1A-7B61BCBDE78D}" srcOrd="0" destOrd="0" presId="urn:microsoft.com/office/officeart/2005/8/layout/chevron2"/>
    <dgm:cxn modelId="{55ECDC41-9C84-44D7-A4CE-C46FB6F5F69B}" type="presOf" srcId="{3CA31E74-6DF4-46D9-AD6C-1C5D3316F4F2}" destId="{1EEF21F6-EB64-4B11-8225-333925D10B8D}" srcOrd="0" destOrd="0" presId="urn:microsoft.com/office/officeart/2005/8/layout/chevron2"/>
    <dgm:cxn modelId="{B1E2344B-6552-4564-9B52-BD20FF8770E4}" type="presOf" srcId="{6ED23047-E1CE-495F-B90E-C8FC5617C0E6}" destId="{C9ED68A8-DECE-4FC6-AB76-1802A1D55697}" srcOrd="0" destOrd="0" presId="urn:microsoft.com/office/officeart/2005/8/layout/chevron2"/>
    <dgm:cxn modelId="{8E3662E8-C27D-44FA-97D3-89FFBF88F673}" type="presOf" srcId="{C61E0664-EE9D-4BA4-9D96-BA7F60342234}" destId="{B808C8D4-0F68-44E0-99EE-E017A2342648}" srcOrd="0" destOrd="0" presId="urn:microsoft.com/office/officeart/2005/8/layout/chevron2"/>
    <dgm:cxn modelId="{016C9BA5-8C62-4A92-A691-A4CBD0506F55}" type="presOf" srcId="{C5B2073B-1C3A-4915-A35C-2973961DC3B4}" destId="{AEE39127-D1C2-48D6-A442-1B1C576DA7DB}" srcOrd="0" destOrd="0" presId="urn:microsoft.com/office/officeart/2005/8/layout/chevron2"/>
    <dgm:cxn modelId="{738C0C14-79D8-40DA-99FC-48E169223B2D}" srcId="{3CA31E74-6DF4-46D9-AD6C-1C5D3316F4F2}" destId="{C5B2073B-1C3A-4915-A35C-2973961DC3B4}" srcOrd="2" destOrd="0" parTransId="{C9F92EE3-67C6-467B-A066-16AB9FA8DB02}" sibTransId="{0B65A37B-F95E-4C91-8851-D6D7F01622F3}"/>
    <dgm:cxn modelId="{1ABAF9CA-45F8-4C17-8C2B-8ECD1C88F382}" srcId="{065C909A-E7D5-471C-A46A-C87AD6A2FDDF}" destId="{6ED23047-E1CE-495F-B90E-C8FC5617C0E6}" srcOrd="0" destOrd="0" parTransId="{CD60B989-C577-4CAD-A2E9-F8D2377CA04A}" sibTransId="{64F9916D-2D94-4F4D-936F-1683C5622EBE}"/>
    <dgm:cxn modelId="{762A00A1-2683-4DCE-AC68-546E3DA411AB}" type="presOf" srcId="{C8331995-3C93-4558-881E-2973198B1030}" destId="{DC106468-5612-43BD-881F-EF6146BE7362}" srcOrd="0" destOrd="0" presId="urn:microsoft.com/office/officeart/2005/8/layout/chevron2"/>
    <dgm:cxn modelId="{70D39C8D-E06C-4CE6-9D83-B6D23DF543DF}" srcId="{C5B2073B-1C3A-4915-A35C-2973961DC3B4}" destId="{2B29BEE6-44F2-405C-9E40-770CEF2E215D}" srcOrd="1" destOrd="0" parTransId="{872A067D-9CDC-452E-B963-E149E9E6D1EF}" sibTransId="{B017EC99-0731-4217-8F0A-54FC743608F7}"/>
    <dgm:cxn modelId="{AD1BB279-2D22-4DA8-95D0-C8F4D045D7C7}" srcId="{C5B2073B-1C3A-4915-A35C-2973961DC3B4}" destId="{9D5C29B8-A6CA-40BB-8EC8-50573172C52B}" srcOrd="0" destOrd="0" parTransId="{45D10688-3110-4634-90A3-60B7F8283743}" sibTransId="{A91D284F-4187-488E-8DFE-BA2542BB9928}"/>
    <dgm:cxn modelId="{26CA5458-4940-4C72-9798-3ABE739C571B}" srcId="{3CA31E74-6DF4-46D9-AD6C-1C5D3316F4F2}" destId="{E7666F08-75E5-487D-9447-5B1098549E54}" srcOrd="1" destOrd="0" parTransId="{81491CE9-E9A4-4EBC-B4DB-4C93A6C6EC6B}" sibTransId="{BF8DDBF9-7722-4096-9CEB-FA30F0484458}"/>
    <dgm:cxn modelId="{C593B68F-0EE1-4619-B204-2E9EB2807545}" type="presOf" srcId="{2B29BEE6-44F2-405C-9E40-770CEF2E215D}" destId="{B4C57C83-FB16-4027-B240-99F86E17F907}" srcOrd="0" destOrd="1" presId="urn:microsoft.com/office/officeart/2005/8/layout/chevron2"/>
    <dgm:cxn modelId="{542D1335-DE28-4529-90ED-7C36D269DB39}" type="presOf" srcId="{9D5C29B8-A6CA-40BB-8EC8-50573172C52B}" destId="{B4C57C83-FB16-4027-B240-99F86E17F907}" srcOrd="0" destOrd="0" presId="urn:microsoft.com/office/officeart/2005/8/layout/chevron2"/>
    <dgm:cxn modelId="{35DC9E9D-3CFD-46ED-BDC5-D5787243FB6B}" type="presOf" srcId="{065C909A-E7D5-471C-A46A-C87AD6A2FDDF}" destId="{07EEB51B-96E8-462A-8128-EB55A4C6627C}" srcOrd="0" destOrd="0" presId="urn:microsoft.com/office/officeart/2005/8/layout/chevron2"/>
    <dgm:cxn modelId="{4454D345-45F8-48B3-9024-36C04C559547}" srcId="{3CA31E74-6DF4-46D9-AD6C-1C5D3316F4F2}" destId="{C61E0664-EE9D-4BA4-9D96-BA7F60342234}" srcOrd="0" destOrd="0" parTransId="{C5245BCC-3ECE-4D81-AFA1-118AAE5C4D0A}" sibTransId="{18C81734-57E5-4CE2-AC21-A3855E30EA0B}"/>
    <dgm:cxn modelId="{195BB79E-21DC-4037-9738-8A189BAE7D87}" srcId="{E7666F08-75E5-487D-9447-5B1098549E54}" destId="{98886024-12F5-4526-A58F-5705EB62FFC1}" srcOrd="0" destOrd="0" parTransId="{95D71A10-2871-418D-8AE6-D44FA1435E54}" sibTransId="{73B712CD-DD9F-43C0-9C87-452AEDDF0C67}"/>
    <dgm:cxn modelId="{F3F8B22D-493D-4CA0-BA52-F2580D7F8590}" type="presParOf" srcId="{1EEF21F6-EB64-4B11-8225-333925D10B8D}" destId="{7349C21E-F08A-4B80-BEFB-7A1BA468030F}" srcOrd="0" destOrd="0" presId="urn:microsoft.com/office/officeart/2005/8/layout/chevron2"/>
    <dgm:cxn modelId="{36F7FBAA-9E14-45CA-AE31-5DFCC9CB028C}" type="presParOf" srcId="{7349C21E-F08A-4B80-BEFB-7A1BA468030F}" destId="{B808C8D4-0F68-44E0-99EE-E017A2342648}" srcOrd="0" destOrd="0" presId="urn:microsoft.com/office/officeart/2005/8/layout/chevron2"/>
    <dgm:cxn modelId="{B2B5E1E1-D815-4F1C-823D-79F579AF6F77}" type="presParOf" srcId="{7349C21E-F08A-4B80-BEFB-7A1BA468030F}" destId="{DC106468-5612-43BD-881F-EF6146BE7362}" srcOrd="1" destOrd="0" presId="urn:microsoft.com/office/officeart/2005/8/layout/chevron2"/>
    <dgm:cxn modelId="{1EE66ECC-0E9F-4BD0-97C6-7ACEF6F30705}" type="presParOf" srcId="{1EEF21F6-EB64-4B11-8225-333925D10B8D}" destId="{7F5ECF7C-6D05-440A-B352-3109ADB59BFD}" srcOrd="1" destOrd="0" presId="urn:microsoft.com/office/officeart/2005/8/layout/chevron2"/>
    <dgm:cxn modelId="{AEBF5702-8F73-4355-8F86-1271C38F7A17}" type="presParOf" srcId="{1EEF21F6-EB64-4B11-8225-333925D10B8D}" destId="{647D339D-65EF-4A57-B7BF-11A405BF9023}" srcOrd="2" destOrd="0" presId="urn:microsoft.com/office/officeart/2005/8/layout/chevron2"/>
    <dgm:cxn modelId="{0378562C-232E-4F8B-AB42-750BF27B194C}" type="presParOf" srcId="{647D339D-65EF-4A57-B7BF-11A405BF9023}" destId="{D1D29451-BBE0-4EDE-9F2B-DCE60F308189}" srcOrd="0" destOrd="0" presId="urn:microsoft.com/office/officeart/2005/8/layout/chevron2"/>
    <dgm:cxn modelId="{11F1EF26-1451-4475-96D2-C138CC81C07A}" type="presParOf" srcId="{647D339D-65EF-4A57-B7BF-11A405BF9023}" destId="{1917F8D0-1394-4AF8-BE1A-7B61BCBDE78D}" srcOrd="1" destOrd="0" presId="urn:microsoft.com/office/officeart/2005/8/layout/chevron2"/>
    <dgm:cxn modelId="{F2A28D12-FE43-416E-9A5F-D0FAD34AFFBE}" type="presParOf" srcId="{1EEF21F6-EB64-4B11-8225-333925D10B8D}" destId="{25557D39-DC40-457D-9C79-0F445F26F1F6}" srcOrd="3" destOrd="0" presId="urn:microsoft.com/office/officeart/2005/8/layout/chevron2"/>
    <dgm:cxn modelId="{090D6330-88E5-46F9-84E9-98050350AC21}" type="presParOf" srcId="{1EEF21F6-EB64-4B11-8225-333925D10B8D}" destId="{26CFD26A-FFCB-4BD9-8AF6-A40C5852BEA0}" srcOrd="4" destOrd="0" presId="urn:microsoft.com/office/officeart/2005/8/layout/chevron2"/>
    <dgm:cxn modelId="{5AC69109-4DC7-4AE0-BE60-928A9D713244}" type="presParOf" srcId="{26CFD26A-FFCB-4BD9-8AF6-A40C5852BEA0}" destId="{AEE39127-D1C2-48D6-A442-1B1C576DA7DB}" srcOrd="0" destOrd="0" presId="urn:microsoft.com/office/officeart/2005/8/layout/chevron2"/>
    <dgm:cxn modelId="{C59B8772-7B5F-4B56-8BFC-6E3D4C4199E1}" type="presParOf" srcId="{26CFD26A-FFCB-4BD9-8AF6-A40C5852BEA0}" destId="{B4C57C83-FB16-4027-B240-99F86E17F907}" srcOrd="1" destOrd="0" presId="urn:microsoft.com/office/officeart/2005/8/layout/chevron2"/>
    <dgm:cxn modelId="{64CB3E0D-6ABA-485B-9FE8-1A90ACF94CCB}" type="presParOf" srcId="{1EEF21F6-EB64-4B11-8225-333925D10B8D}" destId="{667DB552-6640-4C4A-93CA-F56B06975995}" srcOrd="5" destOrd="0" presId="urn:microsoft.com/office/officeart/2005/8/layout/chevron2"/>
    <dgm:cxn modelId="{980C4CAF-55AD-4EAA-83FF-33BE40C460CD}" type="presParOf" srcId="{1EEF21F6-EB64-4B11-8225-333925D10B8D}" destId="{B54C37BE-7C7C-41F8-86DB-D119DB721B39}" srcOrd="6" destOrd="0" presId="urn:microsoft.com/office/officeart/2005/8/layout/chevron2"/>
    <dgm:cxn modelId="{1F658B01-F317-4C6F-B0CA-51CFF9A896BC}" type="presParOf" srcId="{B54C37BE-7C7C-41F8-86DB-D119DB721B39}" destId="{07EEB51B-96E8-462A-8128-EB55A4C6627C}" srcOrd="0" destOrd="0" presId="urn:microsoft.com/office/officeart/2005/8/layout/chevron2"/>
    <dgm:cxn modelId="{A9181AEB-35E6-4669-9D41-6AAA001442E0}" type="presParOf" srcId="{B54C37BE-7C7C-41F8-86DB-D119DB721B39}" destId="{C9ED68A8-DECE-4FC6-AB76-1802A1D556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85EF4-09DC-4F37-BB7C-A3F7C166AC1B}">
      <dsp:nvSpPr>
        <dsp:cNvPr id="0" name=""/>
        <dsp:cNvSpPr/>
      </dsp:nvSpPr>
      <dsp:spPr>
        <a:xfrm>
          <a:off x="1764111" y="213417"/>
          <a:ext cx="4235508" cy="147093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05708-4FFA-491B-B395-A5D0A7E34907}">
      <dsp:nvSpPr>
        <dsp:cNvPr id="0" name=""/>
        <dsp:cNvSpPr/>
      </dsp:nvSpPr>
      <dsp:spPr>
        <a:xfrm>
          <a:off x="2610580" y="3812278"/>
          <a:ext cx="820835" cy="525334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569198-C08B-4BDD-96C2-D9992412BF77}">
      <dsp:nvSpPr>
        <dsp:cNvPr id="0" name=""/>
        <dsp:cNvSpPr/>
      </dsp:nvSpPr>
      <dsp:spPr>
        <a:xfrm>
          <a:off x="1918427" y="4235508"/>
          <a:ext cx="3940008" cy="985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2C2C8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универсальных учебных умений</a:t>
          </a:r>
          <a:endParaRPr lang="ru-RU" sz="2400" b="1" kern="1200" dirty="0">
            <a:solidFill>
              <a:srgbClr val="2C2C8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8427" y="4235508"/>
        <a:ext cx="3940008" cy="985002"/>
      </dsp:txXfrm>
    </dsp:sp>
    <dsp:sp modelId="{7D4DF077-1513-406A-813F-850039D28E2C}">
      <dsp:nvSpPr>
        <dsp:cNvPr id="0" name=""/>
        <dsp:cNvSpPr/>
      </dsp:nvSpPr>
      <dsp:spPr>
        <a:xfrm>
          <a:off x="1028879" y="305021"/>
          <a:ext cx="2424907" cy="1749112"/>
        </a:xfrm>
        <a:prstGeom prst="ellipse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2C2C84"/>
              </a:solidFill>
            </a:rPr>
            <a:t>Демонстрация динамики образовательных достижений</a:t>
          </a:r>
          <a:endParaRPr lang="ru-RU" sz="1400" b="1" kern="1200" dirty="0">
            <a:solidFill>
              <a:srgbClr val="2C2C84"/>
            </a:solidFill>
          </a:endParaRPr>
        </a:p>
      </dsp:txBody>
      <dsp:txXfrm>
        <a:off x="1383998" y="561173"/>
        <a:ext cx="1714669" cy="1236808"/>
      </dsp:txXfrm>
    </dsp:sp>
    <dsp:sp modelId="{C3FF1E3A-B7C0-496C-A026-9A31F70C7B3D}">
      <dsp:nvSpPr>
        <dsp:cNvPr id="0" name=""/>
        <dsp:cNvSpPr/>
      </dsp:nvSpPr>
      <dsp:spPr>
        <a:xfrm>
          <a:off x="2335500" y="2093040"/>
          <a:ext cx="1477503" cy="1477503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Поддержка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учебной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мотивации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2551875" y="2309415"/>
        <a:ext cx="1044753" cy="1044753"/>
      </dsp:txXfrm>
    </dsp:sp>
    <dsp:sp modelId="{5FEE71A0-6A65-4E62-8A66-AC47EBD6BEFF}">
      <dsp:nvSpPr>
        <dsp:cNvPr id="0" name=""/>
        <dsp:cNvSpPr/>
      </dsp:nvSpPr>
      <dsp:spPr>
        <a:xfrm>
          <a:off x="3151455" y="442569"/>
          <a:ext cx="1928052" cy="1477503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2">
                  <a:lumMod val="75000"/>
                </a:schemeClr>
              </a:solidFill>
            </a:rPr>
            <a:t>Накопительная система оценки</a:t>
          </a:r>
          <a:endParaRPr lang="ru-RU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3433812" y="658944"/>
        <a:ext cx="1363338" cy="1044753"/>
      </dsp:txXfrm>
    </dsp:sp>
    <dsp:sp modelId="{1C121281-8F2F-46DB-AA97-B5146A26AAD5}">
      <dsp:nvSpPr>
        <dsp:cNvPr id="0" name=""/>
        <dsp:cNvSpPr/>
      </dsp:nvSpPr>
      <dsp:spPr>
        <a:xfrm>
          <a:off x="764439" y="98731"/>
          <a:ext cx="4596676" cy="367734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8C8D4-0F68-44E0-99EE-E017A2342648}">
      <dsp:nvSpPr>
        <dsp:cNvPr id="0" name=""/>
        <dsp:cNvSpPr/>
      </dsp:nvSpPr>
      <dsp:spPr>
        <a:xfrm rot="5400000">
          <a:off x="-210429" y="209992"/>
          <a:ext cx="1365962" cy="956174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</a:t>
          </a:r>
          <a:endParaRPr lang="ru-RU" sz="2800" kern="1200" dirty="0"/>
        </a:p>
      </dsp:txBody>
      <dsp:txXfrm rot="-5400000">
        <a:off x="-5535" y="483185"/>
        <a:ext cx="956174" cy="409788"/>
      </dsp:txXfrm>
    </dsp:sp>
    <dsp:sp modelId="{DC106468-5612-43BD-881F-EF6146BE7362}">
      <dsp:nvSpPr>
        <dsp:cNvPr id="0" name=""/>
        <dsp:cNvSpPr/>
      </dsp:nvSpPr>
      <dsp:spPr>
        <a:xfrm rot="5400000">
          <a:off x="1707406" y="-751670"/>
          <a:ext cx="887875" cy="24014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Моя жизненная позиция</a:t>
          </a:r>
          <a:endParaRPr lang="ru-RU" sz="2000" kern="1200" dirty="0"/>
        </a:p>
      </dsp:txBody>
      <dsp:txXfrm rot="-5400000">
        <a:off x="950638" y="48440"/>
        <a:ext cx="2358069" cy="801191"/>
      </dsp:txXfrm>
    </dsp:sp>
    <dsp:sp modelId="{D1D29451-BBE0-4EDE-9F2B-DCE60F308189}">
      <dsp:nvSpPr>
        <dsp:cNvPr id="0" name=""/>
        <dsp:cNvSpPr/>
      </dsp:nvSpPr>
      <dsp:spPr>
        <a:xfrm rot="5400000">
          <a:off x="-210429" y="1394346"/>
          <a:ext cx="1365962" cy="956174"/>
        </a:xfrm>
        <a:prstGeom prst="chevron">
          <a:avLst/>
        </a:prstGeom>
        <a:gradFill rotWithShape="0">
          <a:gsLst>
            <a:gs pos="0">
              <a:schemeClr val="accent5">
                <a:hueOff val="1085675"/>
                <a:satOff val="3732"/>
                <a:lumOff val="-17909"/>
                <a:alphaOff val="0"/>
                <a:shade val="51000"/>
                <a:satMod val="130000"/>
              </a:schemeClr>
            </a:gs>
            <a:gs pos="80000">
              <a:schemeClr val="accent5">
                <a:hueOff val="1085675"/>
                <a:satOff val="3732"/>
                <a:lumOff val="-1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1085675"/>
                <a:satOff val="3732"/>
                <a:lumOff val="-1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II</a:t>
          </a:r>
          <a:endParaRPr lang="ru-RU" sz="2800" kern="1200" dirty="0"/>
        </a:p>
      </dsp:txBody>
      <dsp:txXfrm rot="-5400000">
        <a:off x="-5535" y="1667539"/>
        <a:ext cx="956174" cy="409788"/>
      </dsp:txXfrm>
    </dsp:sp>
    <dsp:sp modelId="{1917F8D0-1394-4AF8-BE1A-7B61BCBDE78D}">
      <dsp:nvSpPr>
        <dsp:cNvPr id="0" name=""/>
        <dsp:cNvSpPr/>
      </dsp:nvSpPr>
      <dsp:spPr>
        <a:xfrm rot="5400000">
          <a:off x="1707406" y="421613"/>
          <a:ext cx="887875" cy="24235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085675"/>
              <a:satOff val="3732"/>
              <a:lumOff val="-1790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Моя учёба</a:t>
          </a:r>
          <a:endParaRPr lang="ru-RU" sz="2000" kern="1200" dirty="0"/>
        </a:p>
      </dsp:txBody>
      <dsp:txXfrm rot="-5400000">
        <a:off x="939568" y="1232793"/>
        <a:ext cx="2380210" cy="801191"/>
      </dsp:txXfrm>
    </dsp:sp>
    <dsp:sp modelId="{AEE39127-D1C2-48D6-A442-1B1C576DA7DB}">
      <dsp:nvSpPr>
        <dsp:cNvPr id="0" name=""/>
        <dsp:cNvSpPr/>
      </dsp:nvSpPr>
      <dsp:spPr>
        <a:xfrm rot="5400000">
          <a:off x="-210429" y="2578701"/>
          <a:ext cx="1365962" cy="956174"/>
        </a:xfrm>
        <a:prstGeom prst="chevron">
          <a:avLst/>
        </a:prstGeom>
        <a:gradFill rotWithShape="0">
          <a:gsLst>
            <a:gs pos="0">
              <a:schemeClr val="accent5">
                <a:hueOff val="2171350"/>
                <a:satOff val="7464"/>
                <a:lumOff val="-35817"/>
                <a:alphaOff val="0"/>
                <a:shade val="51000"/>
                <a:satMod val="130000"/>
              </a:schemeClr>
            </a:gs>
            <a:gs pos="80000">
              <a:schemeClr val="accent5">
                <a:hueOff val="2171350"/>
                <a:satOff val="7464"/>
                <a:lumOff val="-35817"/>
                <a:alphaOff val="0"/>
                <a:shade val="93000"/>
                <a:satMod val="130000"/>
              </a:schemeClr>
            </a:gs>
            <a:gs pos="100000">
              <a:schemeClr val="accent5">
                <a:hueOff val="2171350"/>
                <a:satOff val="7464"/>
                <a:lumOff val="-358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III</a:t>
          </a:r>
          <a:endParaRPr lang="ru-RU" sz="2800" kern="1200" dirty="0"/>
        </a:p>
      </dsp:txBody>
      <dsp:txXfrm rot="-5400000">
        <a:off x="-5535" y="2851894"/>
        <a:ext cx="956174" cy="409788"/>
      </dsp:txXfrm>
    </dsp:sp>
    <dsp:sp modelId="{B4C57C83-FB16-4027-B240-99F86E17F907}">
      <dsp:nvSpPr>
        <dsp:cNvPr id="0" name=""/>
        <dsp:cNvSpPr/>
      </dsp:nvSpPr>
      <dsp:spPr>
        <a:xfrm rot="5400000">
          <a:off x="1707406" y="1617038"/>
          <a:ext cx="887875" cy="24014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171350"/>
              <a:satOff val="7464"/>
              <a:lumOff val="-358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Моё творчество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 rot="-5400000">
        <a:off x="950638" y="2417148"/>
        <a:ext cx="2358069" cy="801191"/>
      </dsp:txXfrm>
    </dsp:sp>
    <dsp:sp modelId="{07EEB51B-96E8-462A-8128-EB55A4C6627C}">
      <dsp:nvSpPr>
        <dsp:cNvPr id="0" name=""/>
        <dsp:cNvSpPr/>
      </dsp:nvSpPr>
      <dsp:spPr>
        <a:xfrm rot="5400000">
          <a:off x="-210429" y="3763055"/>
          <a:ext cx="1365962" cy="956174"/>
        </a:xfrm>
        <a:prstGeom prst="chevron">
          <a:avLst/>
        </a:prstGeom>
        <a:gradFill rotWithShape="0">
          <a:gsLst>
            <a:gs pos="0">
              <a:schemeClr val="accent5">
                <a:hueOff val="3257024"/>
                <a:satOff val="11196"/>
                <a:lumOff val="-53726"/>
                <a:alphaOff val="0"/>
                <a:shade val="51000"/>
                <a:satMod val="130000"/>
              </a:schemeClr>
            </a:gs>
            <a:gs pos="80000">
              <a:schemeClr val="accent5">
                <a:hueOff val="3257024"/>
                <a:satOff val="11196"/>
                <a:lumOff val="-53726"/>
                <a:alphaOff val="0"/>
                <a:shade val="93000"/>
                <a:satMod val="130000"/>
              </a:schemeClr>
            </a:gs>
            <a:gs pos="100000">
              <a:schemeClr val="accent5">
                <a:hueOff val="3257024"/>
                <a:satOff val="11196"/>
                <a:lumOff val="-53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IV</a:t>
          </a:r>
          <a:endParaRPr lang="ru-RU" sz="2800" kern="1200" dirty="0"/>
        </a:p>
      </dsp:txBody>
      <dsp:txXfrm rot="-5400000">
        <a:off x="-5535" y="4036248"/>
        <a:ext cx="956174" cy="409788"/>
      </dsp:txXfrm>
    </dsp:sp>
    <dsp:sp modelId="{C9ED68A8-DECE-4FC6-AB76-1802A1D55697}">
      <dsp:nvSpPr>
        <dsp:cNvPr id="0" name=""/>
        <dsp:cNvSpPr/>
      </dsp:nvSpPr>
      <dsp:spPr>
        <a:xfrm rot="5400000">
          <a:off x="1707406" y="2801393"/>
          <a:ext cx="887875" cy="24014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257024"/>
              <a:satOff val="11196"/>
              <a:lumOff val="-53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Мой мир</a:t>
          </a:r>
          <a:endParaRPr lang="ru-RU" sz="2000" kern="1200" dirty="0"/>
        </a:p>
      </dsp:txBody>
      <dsp:txXfrm rot="-5400000">
        <a:off x="950638" y="3601503"/>
        <a:ext cx="2358069" cy="801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97653-70CE-4D0B-AEAB-4D3F0A398E74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34E3B-F344-438B-A9DA-F97219DDD8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4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34E3B-F344-438B-A9DA-F97219DDD8E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DAF0-FA69-4169-9805-288FE50EE70C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ru-RU"/>
              <a:t>Носова Ольга Михайловна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E0491-1A06-4F04-8B93-EA15D8342E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070300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824A3-4985-492A-B802-6DDA6FDBE399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6B9F-2537-44BC-88E1-ECA902AA9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37414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E7D28-EA3D-48FF-9F01-9A77CCBCD0FA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CBA7-D8B3-49CC-AC07-C3FE5893E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847231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EB807-6783-45F9-8EDA-754EB7130BDC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987E-2DA1-402E-98A3-38980C9C2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09131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3A634-35BD-4170-8074-70A09351BA1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76913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80781-FD31-4FCD-A94B-DE1208A63AB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0545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23964-A59C-4A11-A66F-F0BE318EDEB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63477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12E92-58CE-4876-800A-951CAF601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37072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B348D-4A3C-4FE8-B137-4CAEC4120BD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20059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5E212-57A5-45B6-B953-297C20AE7E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31467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61F66-1E67-4896-96C7-08F531D42F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0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22775b4ce393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572000"/>
            <a:ext cx="1119188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DF5D3-65B4-4CB7-BB73-F11C2D513106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DA895-F5DB-49B7-9F48-8FBC68976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516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978F5-8276-4088-AAD4-9F61CA09EC7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8099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1DD79-D7E9-4089-A7F1-1E882801F0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02394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2E953-8085-4953-86CA-9CA0BFBC37C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646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32ECF-07A3-4145-961C-EB26D88F5F3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03363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3A634-35BD-4170-8074-70A09351BA1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76913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80781-FD31-4FCD-A94B-DE1208A63AB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0545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23964-A59C-4A11-A66F-F0BE318EDEB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63477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12E92-58CE-4876-800A-951CAF60104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37072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B348D-4A3C-4FE8-B137-4CAEC4120BD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20059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5E212-57A5-45B6-B953-297C20AE7E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31467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A5EF0-01B3-401B-A613-19ACD9DBD59F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F794C-DBE2-440D-B4F2-4A4E06CBF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810157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61F66-1E67-4896-96C7-08F531D42F3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082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978F5-8276-4088-AAD4-9F61CA09EC7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8099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1DD79-D7E9-4089-A7F1-1E882801F0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02394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2E953-8085-4953-86CA-9CA0BFBC37C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646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32ECF-07A3-4145-961C-EB26D88F5F3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03363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40CFA-EA4D-4F67-8A37-AF050E72B5EA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C7841-5CC0-4FCD-AD10-7FF7C6274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1148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20296-463A-4544-BAFF-A0AA83C4E921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0CDC9-9ABA-4605-8C44-D64D71FA6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997764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A134-7E05-456C-9B76-52B73A1C28E7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8AB1A-EC84-43B4-88C9-967E2871D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84763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4F97B-3E0C-4894-8F4E-95FB253AB21B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AA1BE-19DF-4169-87AB-72129246B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784553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252A8-E5DC-47FF-A8D7-44794876F391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0CF8B-A754-49B1-B3A6-F3775D226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218651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D731E-B26D-4BBA-886A-D78F4F3712AD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C0DA1-ED90-48BA-AB37-528B9B6C3D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79889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8B4728-EB9E-480F-952E-7325C9B226A2}" type="datetimeFigureOut">
              <a:rPr lang="ru-RU"/>
              <a:pPr>
                <a:defRPr/>
              </a:pPr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077EED-82BD-4AB0-86FC-51A445A0C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ll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50000">
              <a:schemeClr val="bg1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D1B526-CD70-4807-8C79-BFACF324D61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pull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50000">
              <a:schemeClr val="bg1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D1B526-CD70-4807-8C79-BFACF324D61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>
    <p:pull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060848"/>
            <a:ext cx="8070058" cy="24482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Инклюзивное образование                                    в 1 «в» классе:                                                        шаг за шагом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1290" y="5745936"/>
            <a:ext cx="4929222" cy="1015663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8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педагогического опыта                                                               учителя начальных классов </a:t>
            </a:r>
          </a:p>
          <a:p>
            <a:pPr algn="r"/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Михайловой Татьяны Фёдоровны</a:t>
            </a:r>
            <a:endParaRPr lang="ru-RU" sz="20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287120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автономное</a:t>
            </a:r>
            <a:b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</a:t>
            </a:r>
            <a:b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«Гимназия «</a:t>
            </a:r>
            <a:r>
              <a:rPr lang="ru-RU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Новоскул</a:t>
            </a:r>
            <a:r>
              <a:rPr lang="ru-RU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J:\DCIM\100PHOTO\SAM_43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/>
          <a:stretch/>
        </p:blipFill>
        <p:spPr bwMode="auto">
          <a:xfrm>
            <a:off x="179512" y="188640"/>
            <a:ext cx="6048672" cy="428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:\DCIM\100PHOTO\SAM_438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1" r="23660"/>
          <a:stretch/>
        </p:blipFill>
        <p:spPr bwMode="auto">
          <a:xfrm>
            <a:off x="5508103" y="3933056"/>
            <a:ext cx="347908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797152"/>
            <a:ext cx="48245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на уроке – карточки сигналы</a:t>
            </a:r>
            <a:r>
              <a:rPr lang="en-US" sz="28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0772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6" descr="https://pp.vk.me/c631223/v631223237/427fc/fTeShdzMmD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" y="476672"/>
            <a:ext cx="9076552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448" y="5805264"/>
            <a:ext cx="5728688" cy="523220"/>
          </a:xfrm>
          <a:prstGeom prst="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2016 года.  </a:t>
            </a:r>
          </a:p>
        </p:txBody>
      </p:sp>
    </p:spTree>
    <p:extLst>
      <p:ext uri="{BB962C8B-B14F-4D97-AF65-F5344CB8AC3E}">
        <p14:creationId xmlns:p14="http://schemas.microsoft.com/office/powerpoint/2010/main" val="42419354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title"/>
          </p:nvPr>
        </p:nvSpPr>
        <p:spPr>
          <a:xfrm>
            <a:off x="-1623" y="1124744"/>
            <a:ext cx="9036496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alt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505" name="Picture 1" descr="J:\DCIM\100PHOTO\SAM_4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104456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J:\DCIM\100PHOTO\SAM_4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89" y="2132856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5805264"/>
            <a:ext cx="308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уроках…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632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Адаптация 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школьной жизни и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взаимодействие с одноклассниками </a:t>
            </a:r>
          </a:p>
          <a:p>
            <a:endParaRPr lang="ru-RU" sz="3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583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" descr="J:\DCIM\100PHOTO\SAM_4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65" y="1116542"/>
            <a:ext cx="3921900" cy="52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p.vk.me/c837125/v837125006/a745/c1sxgcw4y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13" y="1196752"/>
            <a:ext cx="4176464" cy="5568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9753" y="6242151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переменках…….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хорошо вместе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6632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Адаптация 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школьной жизни и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взаимодействие с одноклассниками </a:t>
            </a:r>
          </a:p>
          <a:p>
            <a:endParaRPr lang="ru-RU" sz="3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19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 descr="https://pp.vk.me/c638431/v638431006/a060/uo9VrKILFm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4"/>
          <a:stretch/>
        </p:blipFill>
        <p:spPr bwMode="auto">
          <a:xfrm>
            <a:off x="221432" y="319405"/>
            <a:ext cx="4515966" cy="4135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pp.vk.me/c638431/v638431006/a073/lujFFsPXgI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09" y="530626"/>
            <a:ext cx="3969388" cy="2977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pp.vk.me/c638431/v638431006/a099/3iiaSDJw2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10" y="3645024"/>
            <a:ext cx="4032447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497" y="4797152"/>
            <a:ext cx="46085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деятельность.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«Новгородского областного Дома народного творчества»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19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130" name="Picture 2" descr="https://pp.vk.me/c638431/v638431006/a086/G4rmpaM2D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064895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6165304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Первому снегу радовались все</a:t>
            </a:r>
            <a:endParaRPr lang="ru-RU" sz="28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468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4394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https://pp.vk.me/c837125/v837125006/a72d/xmSq1EG7v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42" y="59669"/>
            <a:ext cx="2981864" cy="3975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166" y="572670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творчество…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pp.vk.me/c638431/v638431006/a02e/6cxiaHNXjO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593" y="116632"/>
            <a:ext cx="3062749" cy="3558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vk.me/c626119/v626119006/75da9/1EmGh5d44i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8" t="18407" r="7547"/>
          <a:stretch/>
        </p:blipFill>
        <p:spPr bwMode="auto">
          <a:xfrm>
            <a:off x="4607834" y="2996952"/>
            <a:ext cx="263249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pp.vk.me/c837125/v837125006/a73b/6CpWBn62E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79" y="2038253"/>
            <a:ext cx="2765840" cy="3687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30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https://ds02.infourok.ru/uploads/ex/0e76/000146f5-42426064/hello_html_m6884905d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5225"/>
            <a:ext cx="757174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139952" y="4375922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2280" y="1916832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0232" y="4343130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656" y="1700808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4000072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8144" y="3093233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2270775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9952" y="1197925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732" y="3699409"/>
            <a:ext cx="4464496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выраженность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интересов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задачи у доски, совместное чтение книги, вопросы, задаваемые учителю. </a:t>
            </a:r>
            <a:endParaRPr lang="ru-RU" u="sng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случае </a:t>
            </a:r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идентификация </a:t>
            </a:r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этой позиции будет свидетельствовать об 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адекватности социально-психологического и учебного статуса младшего школьника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0778" y="188640"/>
            <a:ext cx="2448272" cy="36933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 «один, вдали от учителя»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 неблагополучная позиция ребенка, указывающая на трудности адаптации к пребыванию в классном коллективе</a:t>
            </a:r>
            <a:r>
              <a:rPr lang="ru-RU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позиция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соответствует учебной позиции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3203" y="39395"/>
            <a:ext cx="3096344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рядом с учителем: </a:t>
            </a:r>
            <a:r>
              <a:rPr lang="ru-RU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испытуемый </a:t>
            </a:r>
            <a:r>
              <a:rPr lang="ru-RU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отождествляет себя с учеником, принимаемым учителем.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230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24968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8788" y="1772816"/>
            <a:ext cx="84916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ru-RU" sz="28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Традиционные формы</a:t>
            </a:r>
            <a:r>
              <a:rPr lang="en-US" sz="2800" b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Парное взаимообучение (пары сменного состава, стабильные пары)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работа</a:t>
            </a:r>
            <a:r>
              <a:rPr lang="en-US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старшеклассники + первоклассники</a:t>
            </a:r>
            <a:endParaRPr lang="ru-RU" b="1" i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Фронтальное обучение всего класса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-23327" y="3717032"/>
            <a:ext cx="903649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sz="2800" b="1" kern="0" dirty="0" smtClean="0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</a:t>
            </a:r>
            <a:r>
              <a:rPr lang="ru-RU" sz="2800" b="1" dirty="0" smtClean="0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r>
              <a:rPr lang="en-US" sz="2800" b="1" dirty="0" smtClean="0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dirty="0" smtClean="0">
                <a:ln w="11430"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ru-RU" sz="2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altLang="ru-RU" sz="3600" b="1" kern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959" y="3861048"/>
            <a:ext cx="83918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интересного, доступного, личностно и </a:t>
            </a:r>
            <a:r>
              <a:rPr lang="ru-RU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ориентированного содержания занятий </a:t>
            </a:r>
          </a:p>
          <a:p>
            <a:endParaRPr lang="ru-RU" b="1" i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различных пособий и технических средств обучения </a:t>
            </a:r>
          </a:p>
          <a:p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интерактивная доска, документ камера и т.д.)</a:t>
            </a:r>
          </a:p>
          <a:p>
            <a:endParaRPr lang="ru-RU" b="1" i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разнообразной деятельности учащихся (экскурсии, урок – исследование, виртуальные путешествия,  дидактические игры, посещение городской библиотеки, проектная и творческая деятельность)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i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5" y="116632"/>
            <a:ext cx="8875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Адекватное применение 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технологий, методов, приёмов, форм организации учебной работы </a:t>
            </a:r>
            <a:endParaRPr lang="ru-RU" sz="3200" b="1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27230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4968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2777" t="26744" r="5850" b="8774"/>
          <a:stretch/>
        </p:blipFill>
        <p:spPr bwMode="auto">
          <a:xfrm>
            <a:off x="381820" y="1412776"/>
            <a:ext cx="8380360" cy="5364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260648"/>
            <a:ext cx="7704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r>
              <a:rPr lang="ru-RU" sz="32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 </a:t>
            </a:r>
          </a:p>
          <a:p>
            <a:r>
              <a:rPr lang="ru-RU" sz="28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результат урока - исследования</a:t>
            </a:r>
            <a:endParaRPr lang="ru-RU" sz="2800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01149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D:\Мои документы\инклюзия\inkly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t="7962" r="10714"/>
          <a:stretch/>
        </p:blipFill>
        <p:spPr bwMode="auto">
          <a:xfrm>
            <a:off x="251520" y="1719581"/>
            <a:ext cx="8208912" cy="5024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 txBox="1">
            <a:spLocks/>
          </p:cNvSpPr>
          <p:nvPr/>
        </p:nvSpPr>
        <p:spPr bwMode="auto">
          <a:xfrm>
            <a:off x="179512" y="260648"/>
            <a:ext cx="871296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3200" b="1" kern="0" dirty="0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Профессиональные цели и установки учителя в реализации инклюзивной практики</a:t>
            </a:r>
            <a:endParaRPr lang="ru-RU" altLang="ru-RU" sz="3200" b="1" kern="0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844824"/>
            <a:ext cx="8429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деятельности учителя, реализующего инклюзивную практику </a:t>
            </a:r>
            <a:r>
              <a:rPr lang="ru-RU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создать оптимальные условия для развития потенциала </a:t>
            </a:r>
            <a:r>
              <a:rPr lang="ru-RU" sz="2800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ребёнка</a:t>
            </a:r>
            <a:r>
              <a:rPr lang="ru-RU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587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4968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J:\DCIM\100PHOTO\SAM_43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r="12365" b="54845"/>
          <a:stretch/>
        </p:blipFill>
        <p:spPr bwMode="auto">
          <a:xfrm>
            <a:off x="179512" y="2924944"/>
            <a:ext cx="7466579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J:\DCIM\100PHOTO\SAM_43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0000" r="2596" b="8794"/>
          <a:stretch/>
        </p:blipFill>
        <p:spPr bwMode="auto">
          <a:xfrm>
            <a:off x="179512" y="188640"/>
            <a:ext cx="724858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J:\DCIM\100PHOTO\SAM_43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56996" r="15323"/>
          <a:stretch/>
        </p:blipFill>
        <p:spPr bwMode="auto">
          <a:xfrm>
            <a:off x="1691680" y="188640"/>
            <a:ext cx="719362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J:\DCIM\100PHOTO\SAM_43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4" t="64982" r="18496"/>
          <a:stretch/>
        </p:blipFill>
        <p:spPr bwMode="auto">
          <a:xfrm>
            <a:off x="1259632" y="3284984"/>
            <a:ext cx="765476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936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2" y="971436"/>
            <a:ext cx="7780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учащегося </a:t>
            </a:r>
            <a:endParaRPr lang="ru-RU" sz="28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036513"/>
              </p:ext>
            </p:extLst>
          </p:nvPr>
        </p:nvGraphicFramePr>
        <p:xfrm>
          <a:off x="-684584" y="1772816"/>
          <a:ext cx="7776864" cy="5253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44512287"/>
              </p:ext>
            </p:extLst>
          </p:nvPr>
        </p:nvGraphicFramePr>
        <p:xfrm>
          <a:off x="5508104" y="1465513"/>
          <a:ext cx="335758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126268" y="140438"/>
            <a:ext cx="9396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</a:t>
            </a:r>
            <a:endParaRPr lang="ru-RU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2309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Мои документы\подготовка к семенару\сканирование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495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1484784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развития техники чтения </a:t>
            </a:r>
            <a:endParaRPr lang="ru-RU" sz="3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15616" y="5301208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 flipH="1">
            <a:off x="1340024" y="4821442"/>
            <a:ext cx="67816" cy="5610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flipV="1">
            <a:off x="1626602" y="435671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979712" y="4648944"/>
            <a:ext cx="45719" cy="6781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169382" y="4029354"/>
            <a:ext cx="45719" cy="5610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>
            <a:stCxn id="5" idx="0"/>
            <a:endCxn id="7" idx="5"/>
          </p:cNvCxnSpPr>
          <p:nvPr/>
        </p:nvCxnSpPr>
        <p:spPr>
          <a:xfrm flipV="1">
            <a:off x="1151620" y="4869328"/>
            <a:ext cx="198335" cy="43188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8" idx="1"/>
          </p:cNvCxnSpPr>
          <p:nvPr/>
        </p:nvCxnSpPr>
        <p:spPr>
          <a:xfrm flipV="1">
            <a:off x="1373932" y="4395743"/>
            <a:ext cx="259365" cy="450012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672321" y="4402438"/>
            <a:ext cx="334921" cy="25095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endCxn id="10" idx="3"/>
          </p:cNvCxnSpPr>
          <p:nvPr/>
        </p:nvCxnSpPr>
        <p:spPr>
          <a:xfrm flipV="1">
            <a:off x="2002571" y="4077240"/>
            <a:ext cx="173506" cy="595115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228325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Tatyana\Pictures\портф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14"/>
            <a:ext cx="47752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1700808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Становления почерка</a:t>
            </a:r>
            <a:endParaRPr lang="ru-RU" sz="3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13716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915F4BBE-CE7F-4D8E-87EE-EF8DDF4284ED}" type="slidenum">
              <a:rPr lang="ru-RU" smtClean="0"/>
              <a:pPr algn="l">
                <a:defRPr/>
              </a:pPr>
              <a:t>24</a:t>
            </a:fld>
            <a:endParaRPr lang="ru-RU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79512" y="188640"/>
            <a:ext cx="87849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«К каждому ребёнку следует применять его собственное мерило, побуждать каждого к его собственной обязанности и награждать собственной похвалой. Не успех, а усилие заслуживают награды»</a:t>
            </a:r>
          </a:p>
          <a:p>
            <a:pPr eaLnBrk="1" hangingPunct="1"/>
            <a:r>
              <a:rPr lang="ru-RU" altLang="ru-RU" sz="24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Джон </a:t>
            </a:r>
            <a:r>
              <a:rPr lang="ru-RU" altLang="ru-RU" sz="24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Рескин</a:t>
            </a:r>
            <a:endParaRPr lang="ru-RU" altLang="ru-RU" sz="24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E:\модели внеурочной деятельности\P101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0" b="5507"/>
          <a:stretch>
            <a:fillRect/>
          </a:stretch>
        </p:blipFill>
        <p:spPr bwMode="auto">
          <a:xfrm>
            <a:off x="208856" y="1913892"/>
            <a:ext cx="5434439" cy="3030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E:\модели внеурочной деятельности\P1010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21" y="2300215"/>
            <a:ext cx="2736304" cy="3649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:\модели внеурочной деятельности\P1010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669">
            <a:off x="3419872" y="4725144"/>
            <a:ext cx="2649538" cy="1985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128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pp.vk.me/c638516/v638516006/cc70/H6Nszv_pA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4" b="4229"/>
          <a:stretch/>
        </p:blipFill>
        <p:spPr bwMode="auto">
          <a:xfrm>
            <a:off x="254832" y="1628800"/>
            <a:ext cx="8352928" cy="5087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260648"/>
            <a:ext cx="748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класса</a:t>
            </a:r>
            <a:endParaRPr lang="ru-RU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pp.vk.me/c638516/v638516006/cc66/XG3xiZDbL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0"/>
          <a:stretch/>
        </p:blipFill>
        <p:spPr bwMode="auto">
          <a:xfrm rot="511310">
            <a:off x="7044632" y="4649771"/>
            <a:ext cx="1948740" cy="20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764704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i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победа каждого,</a:t>
            </a:r>
          </a:p>
          <a:p>
            <a:pPr algn="r"/>
            <a:r>
              <a:rPr lang="ru-RU" sz="2800" b="1" i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рождает большой успех всех.</a:t>
            </a:r>
            <a:endParaRPr lang="ru-RU" sz="2800" b="1" i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4103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188640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взаимодействия с родителями</a:t>
            </a:r>
            <a:endParaRPr lang="ru-RU" sz="3200" dirty="0"/>
          </a:p>
        </p:txBody>
      </p:sp>
      <p:sp>
        <p:nvSpPr>
          <p:cNvPr id="7" name="Загнутый угол 6"/>
          <p:cNvSpPr/>
          <p:nvPr/>
        </p:nvSpPr>
        <p:spPr>
          <a:xfrm>
            <a:off x="323528" y="1567812"/>
            <a:ext cx="5040560" cy="510154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5097" y="1628800"/>
            <a:ext cx="4752528" cy="4801314"/>
          </a:xfrm>
          <a:prstGeom prst="rect">
            <a:avLst/>
          </a:prstGeom>
          <a:solidFill>
            <a:schemeClr val="lt1">
              <a:alpha val="2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Добро пожаловать на страницу нашего класса!</a:t>
            </a:r>
            <a:br>
              <a:rPr lang="ru-RU" dirty="0"/>
            </a:br>
            <a:r>
              <a:rPr lang="ru-RU" dirty="0"/>
              <a:t>- С первого сентября у ваших детей все будет по-новому: уроки, учительница, школьные товарищи. Очень важно, чтобы при этом вы, любящие родители, находились рядом со своими детьми. Теперь мы с вами - один большой коллектив. Нам предстоит вместе радоваться и преодолевать трудности, взрослеть и учиться. Учиться - значит учить самих себя. Как правило, вместе с детьми учатся их мамы и папы, бабушки и дедушки. Учится вместе со своими учениками и учитель. Надеюсь, что все четыре года наш коллектив будет дружным и сплоченным.</a:t>
            </a:r>
          </a:p>
        </p:txBody>
      </p:sp>
      <p:sp>
        <p:nvSpPr>
          <p:cNvPr id="13" name="Арка 12"/>
          <p:cNvSpPr/>
          <p:nvPr/>
        </p:nvSpPr>
        <p:spPr>
          <a:xfrm>
            <a:off x="6071322" y="2063546"/>
            <a:ext cx="1944216" cy="1323146"/>
          </a:xfrm>
          <a:prstGeom prst="blockArc">
            <a:avLst>
              <a:gd name="adj1" fmla="val 9016158"/>
              <a:gd name="adj2" fmla="val 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Арка 13"/>
          <p:cNvSpPr/>
          <p:nvPr/>
        </p:nvSpPr>
        <p:spPr>
          <a:xfrm rot="6144633">
            <a:off x="7416315" y="3658205"/>
            <a:ext cx="1944216" cy="1323146"/>
          </a:xfrm>
          <a:prstGeom prst="blockArc">
            <a:avLst>
              <a:gd name="adj1" fmla="val 11154970"/>
              <a:gd name="adj2" fmla="val 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Арка 14"/>
          <p:cNvSpPr/>
          <p:nvPr/>
        </p:nvSpPr>
        <p:spPr>
          <a:xfrm rot="14641762">
            <a:off x="5386072" y="3847688"/>
            <a:ext cx="2011486" cy="1576924"/>
          </a:xfrm>
          <a:prstGeom prst="blockArc">
            <a:avLst>
              <a:gd name="adj1" fmla="val 10566080"/>
              <a:gd name="adj2" fmla="val 75287"/>
              <a:gd name="adj3" fmla="val 2179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232" y="4293096"/>
            <a:ext cx="1838097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800" b="1" i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</a:p>
          <a:p>
            <a:endParaRPr lang="ru-RU" sz="2800" b="1" i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5903" y="2725119"/>
            <a:ext cx="16478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</a:p>
          <a:p>
            <a:endParaRPr lang="ru-RU" sz="2800" b="1" i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0072" y="2951946"/>
            <a:ext cx="136815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</a:t>
            </a:r>
          </a:p>
          <a:p>
            <a:endParaRPr lang="ru-RU" sz="2800" b="1" i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3336959"/>
            <a:ext cx="1872208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без проблем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649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fld id="{915F4BBE-CE7F-4D8E-87EE-EF8DDF4284ED}" type="slidenum">
              <a:rPr lang="ru-RU" smtClean="0"/>
              <a:pPr algn="l">
                <a:defRPr/>
              </a:pPr>
              <a:t>27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6918" y="116632"/>
            <a:ext cx="8959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душе каждого ребёнка есть невидимые струны: если их разглядеть и тронуть умелою рукой, они зазвучат»</a:t>
            </a:r>
          </a:p>
          <a:p>
            <a:r>
              <a:rPr lang="ru-RU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М. Горький</a:t>
            </a:r>
            <a:endParaRPr lang="ru-RU" sz="28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pp.vk.me/c631223/v631223237/42c5c/pIBZCbBjs9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r="13768"/>
          <a:stretch/>
        </p:blipFill>
        <p:spPr bwMode="auto">
          <a:xfrm rot="21285699">
            <a:off x="148781" y="1415519"/>
            <a:ext cx="334665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p.vk.me/c631223/v631223237/42c48/3sHKQE9qLg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 t="8881" r="22405"/>
          <a:stretch/>
        </p:blipFill>
        <p:spPr bwMode="auto">
          <a:xfrm>
            <a:off x="2771800" y="2949894"/>
            <a:ext cx="2958794" cy="3705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p.vk.me/c631223/v631223237/42b62/lKRiwIQN7Z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r="19829"/>
          <a:stretch/>
        </p:blipFill>
        <p:spPr bwMode="auto">
          <a:xfrm rot="276771">
            <a:off x="5590795" y="1992062"/>
            <a:ext cx="3352801" cy="3718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492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84249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Определение категории детей в классе, которым необходимо создавать специальные образовательные условия</a:t>
            </a:r>
            <a:r>
              <a:rPr lang="en-US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 классе доступной среды в зависимости от потребностей детей</a:t>
            </a:r>
            <a:r>
              <a:rPr lang="en-US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атмосферы эмоционального комфорта</a:t>
            </a:r>
            <a:r>
              <a:rPr lang="en-US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современных технологий, методов, приёмов, форм организации учебной работы и их </a:t>
            </a:r>
            <a:r>
              <a:rPr lang="ru-RU" b="1" i="1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адекватное применение</a:t>
            </a:r>
            <a:r>
              <a:rPr lang="en-US" b="1" i="1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i="1" u="sng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имеющихся или разработка новых необходимых дидактических материалов</a:t>
            </a:r>
            <a:r>
              <a:rPr lang="en-US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адекватных возможностям детей способов оценки образовательных достижений, продуктов учебной и </a:t>
            </a:r>
            <a:r>
              <a:rPr lang="ru-RU" b="1" i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внеучебной</a:t>
            </a: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</a:t>
            </a:r>
            <a:r>
              <a:rPr lang="en-US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взаимодействия с родителями на основе сотрудничества и разделения ответственности</a:t>
            </a:r>
            <a:r>
              <a:rPr lang="en-US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483" name="Picture 3" descr="D:\Мои документы\Анимации\анимации школьная тема\Рисунок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479">
            <a:off x="6985158" y="1776235"/>
            <a:ext cx="2108809" cy="144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>
            <a:off x="212913" y="0"/>
            <a:ext cx="871296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3200" b="1" kern="0" dirty="0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Педагогические задачи</a:t>
            </a:r>
            <a:endParaRPr lang="ru-RU" altLang="ru-RU" sz="3200" b="1" kern="0" dirty="0">
              <a:solidFill>
                <a:srgbClr val="00009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19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r>
              <a:rPr lang="ru-RU" altLang="ru-RU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рганизации учебного процесса                   в инклюзивном классе</a:t>
            </a:r>
            <a:endParaRPr lang="ru-RU" altLang="ru-RU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357" y="1768977"/>
            <a:ext cx="2664296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</a:t>
            </a:r>
          </a:p>
          <a:p>
            <a:pPr algn="ctr"/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и формирование основ сотрудничества     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участников образовательного процесса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(курсы дошкольников,             анкетирование родителей)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87824" y="1353479"/>
            <a:ext cx="3096344" cy="3693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II</a:t>
            </a:r>
            <a:r>
              <a:rPr lang="ru-RU" b="1" dirty="0" smtClean="0">
                <a:solidFill>
                  <a:srgbClr val="FF0000"/>
                </a:solidFill>
              </a:rPr>
              <a:t> этап</a:t>
            </a:r>
          </a:p>
          <a:p>
            <a:pPr algn="ctr"/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доступной среды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(беседа с родителями,                 доступная среда                   в классе и вне класса)</a:t>
            </a:r>
          </a:p>
          <a:p>
            <a:pPr algn="ctr"/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(изучение имеющихся материалов; адаптация и адекватное применение современных технологий, методов, приёмов и форм работы; 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7597" y="1630477"/>
            <a:ext cx="2664296" cy="3416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III</a:t>
            </a:r>
            <a:r>
              <a:rPr lang="ru-RU" b="1" dirty="0" smtClean="0">
                <a:solidFill>
                  <a:srgbClr val="FF0000"/>
                </a:solidFill>
              </a:rPr>
              <a:t> этап</a:t>
            </a:r>
          </a:p>
          <a:p>
            <a:pPr algn="ctr"/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школьной жизни и включение ребёнка во взаимодействие с одноклассниками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(экскурсия по гимназии, игры на знакомство и сплочение, правила школьной жизни и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Мои документы\инклюзия\inclusive-kid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"/>
          <a:stretch/>
        </p:blipFill>
        <p:spPr bwMode="auto">
          <a:xfrm>
            <a:off x="1231207" y="5157193"/>
            <a:ext cx="6609577" cy="1738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819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6612" y="1193850"/>
            <a:ext cx="8427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категории детей в классе, которым необходимо создавать специальные образовательные условия. </a:t>
            </a:r>
          </a:p>
          <a:p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(анкетирование родителей, наблюдения за детьми, создание социального паспорта класса)</a:t>
            </a:r>
            <a:endParaRPr lang="ru-RU" sz="20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724743242"/>
              </p:ext>
            </p:extLst>
          </p:nvPr>
        </p:nvGraphicFramePr>
        <p:xfrm>
          <a:off x="1349896" y="2564904"/>
          <a:ext cx="6120680" cy="4142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504" y="116632"/>
            <a:ext cx="8605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этап. Знакомство 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формирование основ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 </a:t>
            </a: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1587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720" y="1285860"/>
            <a:ext cx="8427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категории детей в классе, которым необходимо создавать специальные образовательные условия. </a:t>
            </a:r>
          </a:p>
          <a:p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(анкетирование родителей, наблюдения за детьми, создание социального паспорта класса)</a:t>
            </a:r>
            <a:endParaRPr lang="ru-RU" sz="20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309242451"/>
              </p:ext>
            </p:extLst>
          </p:nvPr>
        </p:nvGraphicFramePr>
        <p:xfrm>
          <a:off x="1403648" y="2060848"/>
          <a:ext cx="7309320" cy="479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768752" y="521859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</a:t>
            </a:r>
            <a:r>
              <a:rPr lang="ru-RU" dirty="0" smtClean="0"/>
              <a:t>еворукие дети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72944" y="5354912"/>
            <a:ext cx="84246" cy="7200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95736" y="432155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499344" y="375894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738262" y="484709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47864" y="374656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116632"/>
            <a:ext cx="86054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этап. Знакомство 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формирование основ </a:t>
            </a:r>
            <a:r>
              <a:rPr lang="ru-RU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 </a:t>
            </a:r>
            <a:endParaRPr lang="ru-RU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7718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 descr="https://pp.vk.me/c638431/v638431006/a01b/UwZJ3c12qk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64530"/>
            <a:ext cx="426647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1628800"/>
            <a:ext cx="37444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рабочего места детей с 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НОДА</a:t>
            </a:r>
            <a:r>
              <a:rPr lang="en-US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доступность пребывания в гимназии</a:t>
            </a:r>
            <a:endParaRPr lang="ru-RU" sz="2000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детей с нарушением зрения</a:t>
            </a:r>
            <a:r>
              <a:rPr lang="en-US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рабочего пространства детей, пишущих левой рукой</a:t>
            </a:r>
            <a:r>
              <a:rPr lang="en-US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детей, часто болеющих 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ОРЗ</a:t>
            </a:r>
          </a:p>
          <a:p>
            <a:endParaRPr lang="ru-RU" sz="2000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260648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этап. Организация 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доступной среды </a:t>
            </a:r>
          </a:p>
          <a:p>
            <a:endParaRPr lang="ru-RU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19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5686" y="908720"/>
            <a:ext cx="87129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документы для внедрения инклюзивного </a:t>
            </a:r>
            <a:r>
              <a:rPr lang="ru-RU" b="1" i="1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государственного образовательного стандарта для обучающихся с ограниченными возможностями здоровья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и науки Российской Федерации от 19.12.2014 № 1599 «Об утверждении федерального </a:t>
            </a: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стандарта образования обучающихся с умственной отсталостью (интеллектуальными нарушениями)»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образования и науки Российской Федерации от 19.12.2014 № 1598 «Об утверждении федерального государственного образовательного стандарта начального общего образования обучающихся с ограниченными возможностями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b="1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11 марта 2016 г. № ВК-452/07 «О введении ФГОС ОВЗ</a:t>
            </a: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i="1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литературы и материалов сайтов в Интернете</a:t>
            </a:r>
            <a:endParaRPr lang="ru-RU" b="1" i="1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И.Ю. Левченко, О.Г. Приходько, А.А. Гусейнова Москва 2016 </a:t>
            </a: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«Интеграция школьников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нарушениями двигательного развития в образовательные </a:t>
            </a: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Е.В. Самсонова, Т.П. Дмитриева, Т.Ю. </a:t>
            </a:r>
            <a:r>
              <a:rPr lang="ru-RU" b="1" i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Хотылёва</a:t>
            </a: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«Основные педагогические технологии инклюзивного образования»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260648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этап. Самообразование  </a:t>
            </a:r>
            <a:endParaRPr lang="ru-RU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7914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332656"/>
            <a:ext cx="9036496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alt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530" name="Picture 2" descr="J:\DCIM\100PHOTO\SAM_4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76">
            <a:off x="4962602" y="1684641"/>
            <a:ext cx="4001458" cy="3001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Мои документы\инклюзия\inclusive-ki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19872"/>
            <a:ext cx="6741301" cy="20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9036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этап.  Адаптация 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школьной жизни и </a:t>
            </a:r>
            <a:r>
              <a:rPr 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</a:t>
            </a:r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взаимодействие с одноклассниками </a:t>
            </a:r>
          </a:p>
          <a:p>
            <a:endParaRPr lang="ru-RU" sz="32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936" y="1609557"/>
            <a:ext cx="5400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школьной жизни, их обсуждение и принятие (закон дружбы,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акон 0:0, закон чистоты и т.д.)</a:t>
            </a:r>
            <a:r>
              <a:rPr lang="en-US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на уроке – карточки сигналы</a:t>
            </a:r>
            <a:r>
              <a:rPr lang="en-US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дня в школе в картинках</a:t>
            </a:r>
            <a:r>
              <a:rPr lang="en-US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библиотекой</a:t>
            </a:r>
            <a:r>
              <a:rPr lang="en-US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b="1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и занятия с педагогом-психологом в гимназии.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2583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5_rWm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85_rWm</Template>
  <TotalTime>854</TotalTime>
  <Words>794</Words>
  <Application>Microsoft Office PowerPoint</Application>
  <PresentationFormat>Экран (4:3)</PresentationFormat>
  <Paragraphs>149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85_rWm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Организации учебного процесса                   в инклюзивном классе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Каждый ребёнок особенный.  Все дети равные.</dc:title>
  <dc:creator>Tatyana</dc:creator>
  <cp:lastModifiedBy>Tatyana</cp:lastModifiedBy>
  <cp:revision>67</cp:revision>
  <dcterms:created xsi:type="dcterms:W3CDTF">2016-11-15T19:59:17Z</dcterms:created>
  <dcterms:modified xsi:type="dcterms:W3CDTF">2016-12-02T05:49:07Z</dcterms:modified>
</cp:coreProperties>
</file>