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3" r:id="rId4"/>
    <p:sldId id="306" r:id="rId5"/>
    <p:sldId id="265" r:id="rId6"/>
    <p:sldId id="266" r:id="rId7"/>
    <p:sldId id="267" r:id="rId8"/>
    <p:sldId id="268" r:id="rId9"/>
    <p:sldId id="291" r:id="rId10"/>
    <p:sldId id="307" r:id="rId11"/>
    <p:sldId id="295" r:id="rId12"/>
    <p:sldId id="296" r:id="rId13"/>
    <p:sldId id="305" r:id="rId14"/>
    <p:sldId id="310" r:id="rId15"/>
    <p:sldId id="311" r:id="rId16"/>
    <p:sldId id="312" r:id="rId17"/>
    <p:sldId id="313" r:id="rId18"/>
    <p:sldId id="314" r:id="rId19"/>
    <p:sldId id="315" r:id="rId20"/>
    <p:sldId id="301" r:id="rId21"/>
    <p:sldId id="308" r:id="rId22"/>
    <p:sldId id="309" r:id="rId23"/>
    <p:sldId id="289" r:id="rId24"/>
    <p:sldId id="29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3300"/>
    <a:srgbClr val="333300"/>
    <a:srgbClr val="800000"/>
    <a:srgbClr val="FF6600"/>
    <a:srgbClr val="0000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33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EAE95-6279-4902-8851-8BEB719B1EE5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ADEE83F-1C51-4A3D-BD62-89CF9E5CB455}">
      <dgm:prSet phldrT="[Текст]"/>
      <dgm:spPr/>
      <dgm:t>
        <a:bodyPr/>
        <a:lstStyle/>
        <a:p>
          <a:r>
            <a:rPr lang="ru-RU" dirty="0" smtClean="0"/>
            <a:t>Инклюзия</a:t>
          </a:r>
          <a:endParaRPr lang="ru-RU" dirty="0"/>
        </a:p>
      </dgm:t>
    </dgm:pt>
    <dgm:pt modelId="{3BE8C134-9FCF-400D-8B77-1060AD1D5AC9}" type="parTrans" cxnId="{6C68CB9E-38A1-4750-A822-7B629E59C306}">
      <dgm:prSet/>
      <dgm:spPr/>
      <dgm:t>
        <a:bodyPr/>
        <a:lstStyle/>
        <a:p>
          <a:endParaRPr lang="ru-RU"/>
        </a:p>
      </dgm:t>
    </dgm:pt>
    <dgm:pt modelId="{D9166B22-790B-425A-8C5E-9713E0BF738D}" type="sibTrans" cxnId="{6C68CB9E-38A1-4750-A822-7B629E59C306}">
      <dgm:prSet/>
      <dgm:spPr/>
      <dgm:t>
        <a:bodyPr/>
        <a:lstStyle/>
        <a:p>
          <a:endParaRPr lang="ru-RU"/>
        </a:p>
      </dgm:t>
    </dgm:pt>
    <dgm:pt modelId="{52E75968-1F4F-4EE3-B2E4-460056DF4E02}">
      <dgm:prSet phldrT="[Текст]"/>
      <dgm:spPr/>
      <dgm:t>
        <a:bodyPr/>
        <a:lstStyle/>
        <a:p>
          <a:r>
            <a:rPr lang="ru-RU" dirty="0" smtClean="0"/>
            <a:t>Постоянная полная инклюзия</a:t>
          </a:r>
          <a:endParaRPr lang="ru-RU" dirty="0"/>
        </a:p>
      </dgm:t>
    </dgm:pt>
    <dgm:pt modelId="{CE473D7A-4BA4-418D-B051-2BB4D4E46190}" type="parTrans" cxnId="{7CBA9F2F-D680-420A-B741-F23C70244304}">
      <dgm:prSet/>
      <dgm:spPr/>
      <dgm:t>
        <a:bodyPr/>
        <a:lstStyle/>
        <a:p>
          <a:endParaRPr lang="ru-RU"/>
        </a:p>
      </dgm:t>
    </dgm:pt>
    <dgm:pt modelId="{90EE1803-BC8F-43F3-86DB-4B340DFB0483}" type="sibTrans" cxnId="{7CBA9F2F-D680-420A-B741-F23C70244304}">
      <dgm:prSet/>
      <dgm:spPr/>
      <dgm:t>
        <a:bodyPr/>
        <a:lstStyle/>
        <a:p>
          <a:endParaRPr lang="ru-RU"/>
        </a:p>
      </dgm:t>
    </dgm:pt>
    <dgm:pt modelId="{52BEBB66-904F-474F-8CE3-A701FD313BB2}">
      <dgm:prSet phldrT="[Текст]"/>
      <dgm:spPr/>
      <dgm:t>
        <a:bodyPr/>
        <a:lstStyle/>
        <a:p>
          <a:r>
            <a:rPr lang="ru-RU" dirty="0" smtClean="0"/>
            <a:t>Постоянная неполная инклюзия («гибкий класс»)</a:t>
          </a:r>
          <a:endParaRPr lang="ru-RU" dirty="0"/>
        </a:p>
      </dgm:t>
    </dgm:pt>
    <dgm:pt modelId="{F0D7EBA4-8180-4909-A6AF-B8A6A728A028}" type="parTrans" cxnId="{5416D7DA-EE05-4401-A70C-8D51A42A1175}">
      <dgm:prSet/>
      <dgm:spPr/>
      <dgm:t>
        <a:bodyPr/>
        <a:lstStyle/>
        <a:p>
          <a:endParaRPr lang="ru-RU"/>
        </a:p>
      </dgm:t>
    </dgm:pt>
    <dgm:pt modelId="{62FC0BE4-7F85-41CF-9E60-0DFB0A703ADF}" type="sibTrans" cxnId="{5416D7DA-EE05-4401-A70C-8D51A42A1175}">
      <dgm:prSet/>
      <dgm:spPr/>
      <dgm:t>
        <a:bodyPr/>
        <a:lstStyle/>
        <a:p>
          <a:endParaRPr lang="ru-RU"/>
        </a:p>
      </dgm:t>
    </dgm:pt>
    <dgm:pt modelId="{A66D6A9D-4A5C-45A7-91DC-33191AF89526}">
      <dgm:prSet phldrT="[Текст]"/>
      <dgm:spPr/>
      <dgm:t>
        <a:bodyPr/>
        <a:lstStyle/>
        <a:p>
          <a:r>
            <a:rPr lang="ru-RU" dirty="0" smtClean="0"/>
            <a:t>Специальный класс</a:t>
          </a:r>
          <a:endParaRPr lang="ru-RU" dirty="0"/>
        </a:p>
      </dgm:t>
    </dgm:pt>
    <dgm:pt modelId="{85ABE32F-F7DE-4064-B216-1D317CBA297F}" type="parTrans" cxnId="{85E3E13A-8EE4-45E1-9B65-4037B6142709}">
      <dgm:prSet/>
      <dgm:spPr/>
      <dgm:t>
        <a:bodyPr/>
        <a:lstStyle/>
        <a:p>
          <a:endParaRPr lang="ru-RU"/>
        </a:p>
      </dgm:t>
    </dgm:pt>
    <dgm:pt modelId="{585272D2-219B-42F9-B19E-40E7244CE0BE}" type="sibTrans" cxnId="{85E3E13A-8EE4-45E1-9B65-4037B6142709}">
      <dgm:prSet/>
      <dgm:spPr/>
      <dgm:t>
        <a:bodyPr/>
        <a:lstStyle/>
        <a:p>
          <a:endParaRPr lang="ru-RU"/>
        </a:p>
      </dgm:t>
    </dgm:pt>
    <dgm:pt modelId="{801462FE-9E78-4888-B45D-1F8CE63243D8}">
      <dgm:prSet phldrT="[Текст]"/>
      <dgm:spPr/>
      <dgm:t>
        <a:bodyPr/>
        <a:lstStyle/>
        <a:p>
          <a:r>
            <a:rPr lang="ru-RU" dirty="0" smtClean="0"/>
            <a:t>Занятия в системе дополнительного образования (в условиях интеграции)</a:t>
          </a:r>
          <a:endParaRPr lang="ru-RU" dirty="0"/>
        </a:p>
      </dgm:t>
    </dgm:pt>
    <dgm:pt modelId="{675F02D6-1634-49DD-A00E-C764E2B12C40}" type="parTrans" cxnId="{975070ED-E876-40C2-8D90-735663C55F22}">
      <dgm:prSet/>
      <dgm:spPr/>
      <dgm:t>
        <a:bodyPr/>
        <a:lstStyle/>
        <a:p>
          <a:endParaRPr lang="ru-RU"/>
        </a:p>
      </dgm:t>
    </dgm:pt>
    <dgm:pt modelId="{92B4ADDF-6A40-418C-BC98-B8EF8274914D}" type="sibTrans" cxnId="{975070ED-E876-40C2-8D90-735663C55F22}">
      <dgm:prSet/>
      <dgm:spPr/>
      <dgm:t>
        <a:bodyPr/>
        <a:lstStyle/>
        <a:p>
          <a:endParaRPr lang="ru-RU"/>
        </a:p>
      </dgm:t>
    </dgm:pt>
    <dgm:pt modelId="{E060C931-D7FE-44E0-A39E-DEC93CD81EEE}" type="pres">
      <dgm:prSet presAssocID="{965EAE95-6279-4902-8851-8BEB719B1EE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0A0D6-EF67-41C9-BD7A-BA00C0968179}" type="pres">
      <dgm:prSet presAssocID="{965EAE95-6279-4902-8851-8BEB719B1EE5}" presName="matrix" presStyleCnt="0"/>
      <dgm:spPr/>
    </dgm:pt>
    <dgm:pt modelId="{1E54B664-1D41-40BB-A122-9814B1C9B4E2}" type="pres">
      <dgm:prSet presAssocID="{965EAE95-6279-4902-8851-8BEB719B1EE5}" presName="tile1" presStyleLbl="node1" presStyleIdx="0" presStyleCnt="4"/>
      <dgm:spPr/>
      <dgm:t>
        <a:bodyPr/>
        <a:lstStyle/>
        <a:p>
          <a:endParaRPr lang="ru-RU"/>
        </a:p>
      </dgm:t>
    </dgm:pt>
    <dgm:pt modelId="{3EC51D8C-1FDD-4A38-A9DC-89018FC5BB52}" type="pres">
      <dgm:prSet presAssocID="{965EAE95-6279-4902-8851-8BEB719B1E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7D77B-0A31-4F40-9DDB-523E03A2C76F}" type="pres">
      <dgm:prSet presAssocID="{965EAE95-6279-4902-8851-8BEB719B1EE5}" presName="tile2" presStyleLbl="node1" presStyleIdx="1" presStyleCnt="4"/>
      <dgm:spPr/>
      <dgm:t>
        <a:bodyPr/>
        <a:lstStyle/>
        <a:p>
          <a:endParaRPr lang="ru-RU"/>
        </a:p>
      </dgm:t>
    </dgm:pt>
    <dgm:pt modelId="{33EEDB26-7090-4A0F-93CE-CE000945582B}" type="pres">
      <dgm:prSet presAssocID="{965EAE95-6279-4902-8851-8BEB719B1E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0DE0F-F6E4-468C-8266-1CBBFBB3D2A9}" type="pres">
      <dgm:prSet presAssocID="{965EAE95-6279-4902-8851-8BEB719B1EE5}" presName="tile3" presStyleLbl="node1" presStyleIdx="2" presStyleCnt="4"/>
      <dgm:spPr/>
      <dgm:t>
        <a:bodyPr/>
        <a:lstStyle/>
        <a:p>
          <a:endParaRPr lang="ru-RU"/>
        </a:p>
      </dgm:t>
    </dgm:pt>
    <dgm:pt modelId="{D7E223A0-057F-4B07-BBD9-3E19162E5289}" type="pres">
      <dgm:prSet presAssocID="{965EAE95-6279-4902-8851-8BEB719B1E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F277-668A-4FFB-8A5F-6F738303BD38}" type="pres">
      <dgm:prSet presAssocID="{965EAE95-6279-4902-8851-8BEB719B1EE5}" presName="tile4" presStyleLbl="node1" presStyleIdx="3" presStyleCnt="4"/>
      <dgm:spPr/>
      <dgm:t>
        <a:bodyPr/>
        <a:lstStyle/>
        <a:p>
          <a:endParaRPr lang="ru-RU"/>
        </a:p>
      </dgm:t>
    </dgm:pt>
    <dgm:pt modelId="{A86C6620-2098-48BD-BC59-B8947EBE7A26}" type="pres">
      <dgm:prSet presAssocID="{965EAE95-6279-4902-8851-8BEB719B1E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67C0B-F02B-4039-9718-B269A1B49A39}" type="pres">
      <dgm:prSet presAssocID="{965EAE95-6279-4902-8851-8BEB719B1EE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539F7-D063-43BC-B25A-F51EAB225D5F}" type="presOf" srcId="{801462FE-9E78-4888-B45D-1F8CE63243D8}" destId="{6EB7F277-668A-4FFB-8A5F-6F738303BD38}" srcOrd="0" destOrd="0" presId="urn:microsoft.com/office/officeart/2005/8/layout/matrix1"/>
    <dgm:cxn modelId="{4D94E5E3-740F-4B9D-9664-785AADB486F3}" type="presOf" srcId="{965EAE95-6279-4902-8851-8BEB719B1EE5}" destId="{E060C931-D7FE-44E0-A39E-DEC93CD81EEE}" srcOrd="0" destOrd="0" presId="urn:microsoft.com/office/officeart/2005/8/layout/matrix1"/>
    <dgm:cxn modelId="{7CBA9F2F-D680-420A-B741-F23C70244304}" srcId="{6ADEE83F-1C51-4A3D-BD62-89CF9E5CB455}" destId="{52E75968-1F4F-4EE3-B2E4-460056DF4E02}" srcOrd="0" destOrd="0" parTransId="{CE473D7A-4BA4-418D-B051-2BB4D4E46190}" sibTransId="{90EE1803-BC8F-43F3-86DB-4B340DFB0483}"/>
    <dgm:cxn modelId="{B0D08DE3-B7CB-494E-80A2-A6B6E47CBB21}" type="presOf" srcId="{A66D6A9D-4A5C-45A7-91DC-33191AF89526}" destId="{D7E223A0-057F-4B07-BBD9-3E19162E5289}" srcOrd="1" destOrd="0" presId="urn:microsoft.com/office/officeart/2005/8/layout/matrix1"/>
    <dgm:cxn modelId="{B559B25A-5293-4E89-91DC-F83E71E1572C}" type="presOf" srcId="{52E75968-1F4F-4EE3-B2E4-460056DF4E02}" destId="{1E54B664-1D41-40BB-A122-9814B1C9B4E2}" srcOrd="0" destOrd="0" presId="urn:microsoft.com/office/officeart/2005/8/layout/matrix1"/>
    <dgm:cxn modelId="{975070ED-E876-40C2-8D90-735663C55F22}" srcId="{6ADEE83F-1C51-4A3D-BD62-89CF9E5CB455}" destId="{801462FE-9E78-4888-B45D-1F8CE63243D8}" srcOrd="3" destOrd="0" parTransId="{675F02D6-1634-49DD-A00E-C764E2B12C40}" sibTransId="{92B4ADDF-6A40-418C-BC98-B8EF8274914D}"/>
    <dgm:cxn modelId="{84737299-D314-46DF-8798-57920256E631}" type="presOf" srcId="{6ADEE83F-1C51-4A3D-BD62-89CF9E5CB455}" destId="{28867C0B-F02B-4039-9718-B269A1B49A39}" srcOrd="0" destOrd="0" presId="urn:microsoft.com/office/officeart/2005/8/layout/matrix1"/>
    <dgm:cxn modelId="{0CD762C4-E83D-4F04-9DFF-E436DE075559}" type="presOf" srcId="{52BEBB66-904F-474F-8CE3-A701FD313BB2}" destId="{AF87D77B-0A31-4F40-9DDB-523E03A2C76F}" srcOrd="0" destOrd="0" presId="urn:microsoft.com/office/officeart/2005/8/layout/matrix1"/>
    <dgm:cxn modelId="{499D05F8-4D78-458A-8011-35B0D9F51BAF}" type="presOf" srcId="{52E75968-1F4F-4EE3-B2E4-460056DF4E02}" destId="{3EC51D8C-1FDD-4A38-A9DC-89018FC5BB52}" srcOrd="1" destOrd="0" presId="urn:microsoft.com/office/officeart/2005/8/layout/matrix1"/>
    <dgm:cxn modelId="{5416D7DA-EE05-4401-A70C-8D51A42A1175}" srcId="{6ADEE83F-1C51-4A3D-BD62-89CF9E5CB455}" destId="{52BEBB66-904F-474F-8CE3-A701FD313BB2}" srcOrd="1" destOrd="0" parTransId="{F0D7EBA4-8180-4909-A6AF-B8A6A728A028}" sibTransId="{62FC0BE4-7F85-41CF-9E60-0DFB0A703ADF}"/>
    <dgm:cxn modelId="{85E3E13A-8EE4-45E1-9B65-4037B6142709}" srcId="{6ADEE83F-1C51-4A3D-BD62-89CF9E5CB455}" destId="{A66D6A9D-4A5C-45A7-91DC-33191AF89526}" srcOrd="2" destOrd="0" parTransId="{85ABE32F-F7DE-4064-B216-1D317CBA297F}" sibTransId="{585272D2-219B-42F9-B19E-40E7244CE0BE}"/>
    <dgm:cxn modelId="{6C68CB9E-38A1-4750-A822-7B629E59C306}" srcId="{965EAE95-6279-4902-8851-8BEB719B1EE5}" destId="{6ADEE83F-1C51-4A3D-BD62-89CF9E5CB455}" srcOrd="0" destOrd="0" parTransId="{3BE8C134-9FCF-400D-8B77-1060AD1D5AC9}" sibTransId="{D9166B22-790B-425A-8C5E-9713E0BF738D}"/>
    <dgm:cxn modelId="{4BDC6C99-A209-439F-A8FD-1F494A232F8A}" type="presOf" srcId="{52BEBB66-904F-474F-8CE3-A701FD313BB2}" destId="{33EEDB26-7090-4A0F-93CE-CE000945582B}" srcOrd="1" destOrd="0" presId="urn:microsoft.com/office/officeart/2005/8/layout/matrix1"/>
    <dgm:cxn modelId="{6585D29E-9E5D-4849-9122-169B62970ED0}" type="presOf" srcId="{A66D6A9D-4A5C-45A7-91DC-33191AF89526}" destId="{A760DE0F-F6E4-468C-8266-1CBBFBB3D2A9}" srcOrd="0" destOrd="0" presId="urn:microsoft.com/office/officeart/2005/8/layout/matrix1"/>
    <dgm:cxn modelId="{B58F336F-C80D-44B3-A789-7E1FFFF2873D}" type="presOf" srcId="{801462FE-9E78-4888-B45D-1F8CE63243D8}" destId="{A86C6620-2098-48BD-BC59-B8947EBE7A26}" srcOrd="1" destOrd="0" presId="urn:microsoft.com/office/officeart/2005/8/layout/matrix1"/>
    <dgm:cxn modelId="{F4071300-2ECF-46C0-B517-A376F82596E0}" type="presParOf" srcId="{E060C931-D7FE-44E0-A39E-DEC93CD81EEE}" destId="{4020A0D6-EF67-41C9-BD7A-BA00C0968179}" srcOrd="0" destOrd="0" presId="urn:microsoft.com/office/officeart/2005/8/layout/matrix1"/>
    <dgm:cxn modelId="{FC756B01-49D2-431A-A4B3-037FEDAE94CF}" type="presParOf" srcId="{4020A0D6-EF67-41C9-BD7A-BA00C0968179}" destId="{1E54B664-1D41-40BB-A122-9814B1C9B4E2}" srcOrd="0" destOrd="0" presId="urn:microsoft.com/office/officeart/2005/8/layout/matrix1"/>
    <dgm:cxn modelId="{9624B16C-C027-4A5E-A6BA-225DE811F8FF}" type="presParOf" srcId="{4020A0D6-EF67-41C9-BD7A-BA00C0968179}" destId="{3EC51D8C-1FDD-4A38-A9DC-89018FC5BB52}" srcOrd="1" destOrd="0" presId="urn:microsoft.com/office/officeart/2005/8/layout/matrix1"/>
    <dgm:cxn modelId="{7474498C-B3D1-45D4-9C37-BE49A98FF923}" type="presParOf" srcId="{4020A0D6-EF67-41C9-BD7A-BA00C0968179}" destId="{AF87D77B-0A31-4F40-9DDB-523E03A2C76F}" srcOrd="2" destOrd="0" presId="urn:microsoft.com/office/officeart/2005/8/layout/matrix1"/>
    <dgm:cxn modelId="{EFF1530A-C467-43B1-9B4C-17C80B2F138D}" type="presParOf" srcId="{4020A0D6-EF67-41C9-BD7A-BA00C0968179}" destId="{33EEDB26-7090-4A0F-93CE-CE000945582B}" srcOrd="3" destOrd="0" presId="urn:microsoft.com/office/officeart/2005/8/layout/matrix1"/>
    <dgm:cxn modelId="{0AB82819-C5F8-42C3-B628-9287453FA41D}" type="presParOf" srcId="{4020A0D6-EF67-41C9-BD7A-BA00C0968179}" destId="{A760DE0F-F6E4-468C-8266-1CBBFBB3D2A9}" srcOrd="4" destOrd="0" presId="urn:microsoft.com/office/officeart/2005/8/layout/matrix1"/>
    <dgm:cxn modelId="{DCDA8E3D-BD74-4562-B970-5934025AA4D1}" type="presParOf" srcId="{4020A0D6-EF67-41C9-BD7A-BA00C0968179}" destId="{D7E223A0-057F-4B07-BBD9-3E19162E5289}" srcOrd="5" destOrd="0" presId="urn:microsoft.com/office/officeart/2005/8/layout/matrix1"/>
    <dgm:cxn modelId="{2CC09983-92F5-4DF0-90A9-F80C0DBECBE8}" type="presParOf" srcId="{4020A0D6-EF67-41C9-BD7A-BA00C0968179}" destId="{6EB7F277-668A-4FFB-8A5F-6F738303BD38}" srcOrd="6" destOrd="0" presId="urn:microsoft.com/office/officeart/2005/8/layout/matrix1"/>
    <dgm:cxn modelId="{664C2FA5-DD0B-4645-996D-5B63A60D48C7}" type="presParOf" srcId="{4020A0D6-EF67-41C9-BD7A-BA00C0968179}" destId="{A86C6620-2098-48BD-BC59-B8947EBE7A26}" srcOrd="7" destOrd="0" presId="urn:microsoft.com/office/officeart/2005/8/layout/matrix1"/>
    <dgm:cxn modelId="{D95B1E94-1D09-4BF5-9FFF-FD7B66B326F2}" type="presParOf" srcId="{E060C931-D7FE-44E0-A39E-DEC93CD81EEE}" destId="{28867C0B-F02B-4039-9718-B269A1B49A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CAECB-4BBE-4984-87D1-E733BB41D2D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AADB43-E692-4D5B-AC40-CFEF388A12DD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Обобщенные трудовые функции</a:t>
          </a:r>
          <a:endParaRPr lang="ru-RU" sz="1400" b="1" dirty="0">
            <a:solidFill>
              <a:schemeClr val="tx1"/>
            </a:solidFill>
          </a:endParaRPr>
        </a:p>
      </dgm:t>
    </dgm:pt>
    <dgm:pt modelId="{99654DC5-C9A0-4578-8BD3-7F780F923108}" type="parTrans" cxnId="{A741C8D8-CAC2-449E-8D2C-6953CD06D70F}">
      <dgm:prSet/>
      <dgm:spPr/>
      <dgm:t>
        <a:bodyPr/>
        <a:lstStyle/>
        <a:p>
          <a:endParaRPr lang="ru-RU"/>
        </a:p>
      </dgm:t>
    </dgm:pt>
    <dgm:pt modelId="{4A534BA5-615B-4EE5-83AA-4F69717D0DCE}" type="sibTrans" cxnId="{A741C8D8-CAC2-449E-8D2C-6953CD06D70F}">
      <dgm:prSet/>
      <dgm:spPr/>
      <dgm:t>
        <a:bodyPr/>
        <a:lstStyle/>
        <a:p>
          <a:endParaRPr lang="ru-RU"/>
        </a:p>
      </dgm:t>
    </dgm:pt>
    <dgm:pt modelId="{522DDA72-FA1C-4B73-96FF-394AADA80777}">
      <dgm:prSet phldrT="[Текст]" custT="1"/>
      <dgm:spPr/>
      <dgm:t>
        <a:bodyPr/>
        <a:lstStyle/>
        <a:p>
          <a:endParaRPr lang="ru-RU" sz="1200" b="1" dirty="0"/>
        </a:p>
      </dgm:t>
    </dgm:pt>
    <dgm:pt modelId="{1E66A051-9C1E-485F-968D-ED6CA60FEF49}" type="parTrans" cxnId="{4AF2FC1D-B623-42A7-8801-E61D268BDC01}">
      <dgm:prSet/>
      <dgm:spPr/>
      <dgm:t>
        <a:bodyPr/>
        <a:lstStyle/>
        <a:p>
          <a:endParaRPr lang="ru-RU"/>
        </a:p>
      </dgm:t>
    </dgm:pt>
    <dgm:pt modelId="{0CDD9CB1-ABAA-4767-97B6-C959C9FEEB09}" type="sibTrans" cxnId="{4AF2FC1D-B623-42A7-8801-E61D268BDC01}">
      <dgm:prSet/>
      <dgm:spPr/>
      <dgm:t>
        <a:bodyPr/>
        <a:lstStyle/>
        <a:p>
          <a:endParaRPr lang="ru-RU"/>
        </a:p>
      </dgm:t>
    </dgm:pt>
    <dgm:pt modelId="{0B56065B-E753-4726-906B-1A635A2405FF}">
      <dgm:prSet phldrT="[Текст]" custT="1"/>
      <dgm:spPr/>
      <dgm:t>
        <a:bodyPr/>
        <a:lstStyle/>
        <a:p>
          <a:endParaRPr lang="ru-RU" sz="1200" b="1" dirty="0" smtClean="0"/>
        </a:p>
      </dgm:t>
    </dgm:pt>
    <dgm:pt modelId="{5BE21740-D660-4585-AD23-9CE615B8088E}" type="parTrans" cxnId="{C5B2FA17-BC6F-404D-902C-67C7DE24E836}">
      <dgm:prSet/>
      <dgm:spPr/>
      <dgm:t>
        <a:bodyPr/>
        <a:lstStyle/>
        <a:p>
          <a:endParaRPr lang="ru-RU"/>
        </a:p>
      </dgm:t>
    </dgm:pt>
    <dgm:pt modelId="{286355F9-54E5-4F7C-B704-55644D996305}" type="sibTrans" cxnId="{C5B2FA17-BC6F-404D-902C-67C7DE24E836}">
      <dgm:prSet/>
      <dgm:spPr/>
      <dgm:t>
        <a:bodyPr/>
        <a:lstStyle/>
        <a:p>
          <a:endParaRPr lang="ru-RU"/>
        </a:p>
      </dgm:t>
    </dgm:pt>
    <dgm:pt modelId="{2A2F12B1-4BB6-4789-B536-93E9A6D1078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Трудовые функции</a:t>
          </a:r>
          <a:endParaRPr lang="ru-RU" sz="1400" b="1" dirty="0">
            <a:solidFill>
              <a:schemeClr val="tx1"/>
            </a:solidFill>
          </a:endParaRPr>
        </a:p>
      </dgm:t>
    </dgm:pt>
    <dgm:pt modelId="{28BDE1FD-2AE5-47E1-873A-9B28BCEAD846}" type="parTrans" cxnId="{1F31401B-8207-4B0C-A1A1-0580D7DC95CD}">
      <dgm:prSet/>
      <dgm:spPr/>
      <dgm:t>
        <a:bodyPr/>
        <a:lstStyle/>
        <a:p>
          <a:endParaRPr lang="ru-RU"/>
        </a:p>
      </dgm:t>
    </dgm:pt>
    <dgm:pt modelId="{72DA89E7-324E-43AA-9FC6-B25D025FC075}" type="sibTrans" cxnId="{1F31401B-8207-4B0C-A1A1-0580D7DC95CD}">
      <dgm:prSet/>
      <dgm:spPr/>
      <dgm:t>
        <a:bodyPr/>
        <a:lstStyle/>
        <a:p>
          <a:endParaRPr lang="ru-RU"/>
        </a:p>
      </dgm:t>
    </dgm:pt>
    <dgm:pt modelId="{C64C8F6F-4E2D-433A-8820-79250E1AE03B}">
      <dgm:prSet phldrT="[Текст]" custT="1"/>
      <dgm:spPr/>
      <dgm:t>
        <a:bodyPr/>
        <a:lstStyle/>
        <a:p>
          <a:r>
            <a:rPr lang="ru-RU" sz="1200" b="1" dirty="0" smtClean="0"/>
            <a:t>Обучение</a:t>
          </a:r>
          <a:endParaRPr lang="ru-RU" sz="1200" b="1" dirty="0"/>
        </a:p>
      </dgm:t>
    </dgm:pt>
    <dgm:pt modelId="{8682EF55-617D-4CEF-AA29-123C70CE7FA8}" type="parTrans" cxnId="{CB323FF6-4E14-4A64-A179-1A52CDB1F618}">
      <dgm:prSet/>
      <dgm:spPr/>
      <dgm:t>
        <a:bodyPr/>
        <a:lstStyle/>
        <a:p>
          <a:endParaRPr lang="ru-RU"/>
        </a:p>
      </dgm:t>
    </dgm:pt>
    <dgm:pt modelId="{38435F5D-D2D8-4F1C-A8D0-FCAE19FDE89C}" type="sibTrans" cxnId="{CB323FF6-4E14-4A64-A179-1A52CDB1F618}">
      <dgm:prSet/>
      <dgm:spPr/>
      <dgm:t>
        <a:bodyPr/>
        <a:lstStyle/>
        <a:p>
          <a:endParaRPr lang="ru-RU"/>
        </a:p>
      </dgm:t>
    </dgm:pt>
    <dgm:pt modelId="{2DAAD317-BDE5-4CFD-AAEF-4D4B17814C23}">
      <dgm:prSet phldrT="[Текст]" custT="1"/>
      <dgm:spPr/>
      <dgm:t>
        <a:bodyPr/>
        <a:lstStyle/>
        <a:p>
          <a:r>
            <a:rPr lang="ru-RU" sz="1200" b="1" dirty="0" smtClean="0"/>
            <a:t>Воспитательная деятельность</a:t>
          </a:r>
          <a:endParaRPr lang="ru-RU" sz="1200" b="1" dirty="0"/>
        </a:p>
      </dgm:t>
    </dgm:pt>
    <dgm:pt modelId="{A53D69AA-8596-4CB9-950E-8E684142EEBB}" type="parTrans" cxnId="{E412670E-198E-46B6-B4BB-88EF25DAE166}">
      <dgm:prSet/>
      <dgm:spPr/>
      <dgm:t>
        <a:bodyPr/>
        <a:lstStyle/>
        <a:p>
          <a:endParaRPr lang="ru-RU"/>
        </a:p>
      </dgm:t>
    </dgm:pt>
    <dgm:pt modelId="{7E7E9D69-7640-4256-85D0-1F885A535F7C}" type="sibTrans" cxnId="{E412670E-198E-46B6-B4BB-88EF25DAE166}">
      <dgm:prSet/>
      <dgm:spPr/>
      <dgm:t>
        <a:bodyPr/>
        <a:lstStyle/>
        <a:p>
          <a:endParaRPr lang="ru-RU"/>
        </a:p>
      </dgm:t>
    </dgm:pt>
    <dgm:pt modelId="{6A32433A-4B3F-46F5-9C5F-39E19EACE197}">
      <dgm:prSet/>
      <dgm:spPr/>
      <dgm:t>
        <a:bodyPr/>
        <a:lstStyle/>
        <a:p>
          <a:endParaRPr lang="ru-RU" dirty="0"/>
        </a:p>
      </dgm:t>
    </dgm:pt>
    <dgm:pt modelId="{4F402935-3BA3-47B2-9D65-FB57386A7A49}" type="parTrans" cxnId="{1F59DD38-97F6-4BEE-8D6A-C1C147FF84B7}">
      <dgm:prSet/>
      <dgm:spPr/>
      <dgm:t>
        <a:bodyPr/>
        <a:lstStyle/>
        <a:p>
          <a:endParaRPr lang="ru-RU"/>
        </a:p>
      </dgm:t>
    </dgm:pt>
    <dgm:pt modelId="{9877F15F-EBB2-412E-8E0D-EAE43A4D2AAB}" type="sibTrans" cxnId="{1F59DD38-97F6-4BEE-8D6A-C1C147FF84B7}">
      <dgm:prSet/>
      <dgm:spPr/>
      <dgm:t>
        <a:bodyPr/>
        <a:lstStyle/>
        <a:p>
          <a:endParaRPr lang="ru-RU"/>
        </a:p>
      </dgm:t>
    </dgm:pt>
    <dgm:pt modelId="{01C15B5F-0412-4BD1-81AF-760F3F65E9F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04314AE1-BF44-49CA-9AF0-2D80DE680E51}" type="parTrans" cxnId="{AFBEBBE0-37F0-48DB-B53D-1ECC86CC44CE}">
      <dgm:prSet/>
      <dgm:spPr/>
      <dgm:t>
        <a:bodyPr/>
        <a:lstStyle/>
        <a:p>
          <a:endParaRPr lang="ru-RU"/>
        </a:p>
      </dgm:t>
    </dgm:pt>
    <dgm:pt modelId="{16668A20-E3D7-4DDA-BFDD-36051D639C71}" type="sibTrans" cxnId="{AFBEBBE0-37F0-48DB-B53D-1ECC86CC44CE}">
      <dgm:prSet/>
      <dgm:spPr/>
      <dgm:t>
        <a:bodyPr/>
        <a:lstStyle/>
        <a:p>
          <a:endParaRPr lang="ru-RU"/>
        </a:p>
      </dgm:t>
    </dgm:pt>
    <dgm:pt modelId="{208C3DF6-9847-4A0C-95D1-6D2ABC0F938E}">
      <dgm:prSet/>
      <dgm:spPr/>
      <dgm:t>
        <a:bodyPr/>
        <a:lstStyle/>
        <a:p>
          <a:endParaRPr lang="ru-RU" dirty="0"/>
        </a:p>
      </dgm:t>
    </dgm:pt>
    <dgm:pt modelId="{40491451-6B94-4A31-BEF7-722B37F5ED2B}" type="parTrans" cxnId="{72187310-E96D-47DD-A24A-72503632A87D}">
      <dgm:prSet/>
      <dgm:spPr/>
      <dgm:t>
        <a:bodyPr/>
        <a:lstStyle/>
        <a:p>
          <a:endParaRPr lang="ru-RU"/>
        </a:p>
      </dgm:t>
    </dgm:pt>
    <dgm:pt modelId="{691FAB07-D30B-4BDD-8EB1-9E23525EA5F1}" type="sibTrans" cxnId="{72187310-E96D-47DD-A24A-72503632A87D}">
      <dgm:prSet/>
      <dgm:spPr/>
      <dgm:t>
        <a:bodyPr/>
        <a:lstStyle/>
        <a:p>
          <a:endParaRPr lang="ru-RU"/>
        </a:p>
      </dgm:t>
    </dgm:pt>
    <dgm:pt modelId="{F615056A-B940-462D-A9E6-7F1DE82D2B26}">
      <dgm:prSet/>
      <dgm:spPr/>
      <dgm:t>
        <a:bodyPr/>
        <a:lstStyle/>
        <a:p>
          <a:endParaRPr lang="ru-RU" dirty="0"/>
        </a:p>
      </dgm:t>
    </dgm:pt>
    <dgm:pt modelId="{5241163D-C26A-47F6-9252-423EC836A265}" type="parTrans" cxnId="{C0C02ADD-5D1D-4A38-BC00-556DE02FCF6C}">
      <dgm:prSet/>
      <dgm:spPr/>
      <dgm:t>
        <a:bodyPr/>
        <a:lstStyle/>
        <a:p>
          <a:endParaRPr lang="ru-RU"/>
        </a:p>
      </dgm:t>
    </dgm:pt>
    <dgm:pt modelId="{C0E59766-CD48-4F5D-8063-27CD9E97D177}" type="sibTrans" cxnId="{C0C02ADD-5D1D-4A38-BC00-556DE02FCF6C}">
      <dgm:prSet/>
      <dgm:spPr/>
      <dgm:t>
        <a:bodyPr/>
        <a:lstStyle/>
        <a:p>
          <a:endParaRPr lang="ru-RU"/>
        </a:p>
      </dgm:t>
    </dgm:pt>
    <dgm:pt modelId="{6C7B95C6-01C6-4F64-8561-FAC4F512C156}">
      <dgm:prSet/>
      <dgm:spPr/>
      <dgm:t>
        <a:bodyPr/>
        <a:lstStyle/>
        <a:p>
          <a:endParaRPr lang="ru-RU" dirty="0"/>
        </a:p>
      </dgm:t>
    </dgm:pt>
    <dgm:pt modelId="{8E696376-0008-485D-94BF-BC8B7704F018}" type="parTrans" cxnId="{1D38886E-C25D-4BCD-9386-E48C7B006DB0}">
      <dgm:prSet/>
      <dgm:spPr/>
      <dgm:t>
        <a:bodyPr/>
        <a:lstStyle/>
        <a:p>
          <a:endParaRPr lang="ru-RU"/>
        </a:p>
      </dgm:t>
    </dgm:pt>
    <dgm:pt modelId="{119B7972-CD3D-4195-88A1-DBD2F229689F}" type="sibTrans" cxnId="{1D38886E-C25D-4BCD-9386-E48C7B006DB0}">
      <dgm:prSet/>
      <dgm:spPr/>
      <dgm:t>
        <a:bodyPr/>
        <a:lstStyle/>
        <a:p>
          <a:endParaRPr lang="ru-RU"/>
        </a:p>
      </dgm:t>
    </dgm:pt>
    <dgm:pt modelId="{5FA0A1D8-2489-4CC1-A85E-503EE451D6FE}">
      <dgm:prSet/>
      <dgm:spPr/>
      <dgm:t>
        <a:bodyPr/>
        <a:lstStyle/>
        <a:p>
          <a:endParaRPr lang="ru-RU" dirty="0"/>
        </a:p>
      </dgm:t>
    </dgm:pt>
    <dgm:pt modelId="{0F1803F3-C2D0-4742-BEE8-6441E3F76EE1}" type="parTrans" cxnId="{9C57D4CF-B751-4D0E-8F6F-34FFACB0A57F}">
      <dgm:prSet/>
      <dgm:spPr/>
      <dgm:t>
        <a:bodyPr/>
        <a:lstStyle/>
        <a:p>
          <a:endParaRPr lang="ru-RU"/>
        </a:p>
      </dgm:t>
    </dgm:pt>
    <dgm:pt modelId="{3BDA25D9-FE00-4FB9-8AFA-2854FEBDF93B}" type="sibTrans" cxnId="{9C57D4CF-B751-4D0E-8F6F-34FFACB0A57F}">
      <dgm:prSet/>
      <dgm:spPr/>
      <dgm:t>
        <a:bodyPr/>
        <a:lstStyle/>
        <a:p>
          <a:endParaRPr lang="ru-RU"/>
        </a:p>
      </dgm:t>
    </dgm:pt>
    <dgm:pt modelId="{BAFF1540-B240-492E-891C-2A32A7AC225B}" type="pres">
      <dgm:prSet presAssocID="{F75CAECB-4BBE-4984-87D1-E733BB41D2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9FAFE0-D075-4DD5-B251-8547735EEB4B}" type="pres">
      <dgm:prSet presAssocID="{98AADB43-E692-4D5B-AC40-CFEF388A12DD}" presName="root" presStyleCnt="0"/>
      <dgm:spPr/>
    </dgm:pt>
    <dgm:pt modelId="{7B6A33E2-0619-4B7D-BB79-6DD00C5E14C2}" type="pres">
      <dgm:prSet presAssocID="{98AADB43-E692-4D5B-AC40-CFEF388A12DD}" presName="rootComposite" presStyleCnt="0"/>
      <dgm:spPr/>
    </dgm:pt>
    <dgm:pt modelId="{8FDF27BC-828E-4325-B39E-FCF64F37D64D}" type="pres">
      <dgm:prSet presAssocID="{98AADB43-E692-4D5B-AC40-CFEF388A12DD}" presName="rootText" presStyleLbl="node1" presStyleIdx="0" presStyleCnt="3" custLinFactNeighborX="4562" custLinFactNeighborY="-296"/>
      <dgm:spPr/>
      <dgm:t>
        <a:bodyPr/>
        <a:lstStyle/>
        <a:p>
          <a:endParaRPr lang="ru-RU"/>
        </a:p>
      </dgm:t>
    </dgm:pt>
    <dgm:pt modelId="{131EF2A9-1B31-46A7-8E02-005E27A7A21F}" type="pres">
      <dgm:prSet presAssocID="{98AADB43-E692-4D5B-AC40-CFEF388A12DD}" presName="rootConnector" presStyleLbl="node1" presStyleIdx="0" presStyleCnt="3"/>
      <dgm:spPr/>
      <dgm:t>
        <a:bodyPr/>
        <a:lstStyle/>
        <a:p>
          <a:endParaRPr lang="ru-RU"/>
        </a:p>
      </dgm:t>
    </dgm:pt>
    <dgm:pt modelId="{52877578-6FC2-41B9-AF27-6E4A2FAFD479}" type="pres">
      <dgm:prSet presAssocID="{98AADB43-E692-4D5B-AC40-CFEF388A12DD}" presName="childShape" presStyleCnt="0"/>
      <dgm:spPr/>
    </dgm:pt>
    <dgm:pt modelId="{EB087959-27FF-4842-9B36-D297808AAF75}" type="pres">
      <dgm:prSet presAssocID="{1E66A051-9C1E-485F-968D-ED6CA60FEF49}" presName="Name13" presStyleLbl="parChTrans1D2" presStyleIdx="0" presStyleCnt="9"/>
      <dgm:spPr/>
      <dgm:t>
        <a:bodyPr/>
        <a:lstStyle/>
        <a:p>
          <a:endParaRPr lang="ru-RU"/>
        </a:p>
      </dgm:t>
    </dgm:pt>
    <dgm:pt modelId="{0E291B68-9A71-483D-8769-2FEAC79E103F}" type="pres">
      <dgm:prSet presAssocID="{522DDA72-FA1C-4B73-96FF-394AADA80777}" presName="childText" presStyleLbl="bgAcc1" presStyleIdx="0" presStyleCnt="9" custScaleX="94521" custScaleY="98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A12B5-BDEB-4A2B-AD93-4F80D6DD2ACD}" type="pres">
      <dgm:prSet presAssocID="{5BE21740-D660-4585-AD23-9CE615B8088E}" presName="Name13" presStyleLbl="parChTrans1D2" presStyleIdx="1" presStyleCnt="9"/>
      <dgm:spPr/>
      <dgm:t>
        <a:bodyPr/>
        <a:lstStyle/>
        <a:p>
          <a:endParaRPr lang="ru-RU"/>
        </a:p>
      </dgm:t>
    </dgm:pt>
    <dgm:pt modelId="{D924BCAD-9678-4597-817A-3BE3AAE74D9B}" type="pres">
      <dgm:prSet presAssocID="{0B56065B-E753-4726-906B-1A635A2405FF}" presName="childText" presStyleLbl="bgAcc1" presStyleIdx="1" presStyleCnt="9" custScaleX="111668" custScaleY="113072" custLinFactNeighborX="3374" custLinFactNeighborY="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76D86-51D2-4535-9BD7-C81F2983FF6A}" type="pres">
      <dgm:prSet presAssocID="{2A2F12B1-4BB6-4789-B536-93E9A6D10786}" presName="root" presStyleCnt="0"/>
      <dgm:spPr/>
    </dgm:pt>
    <dgm:pt modelId="{A7322B12-B2F5-4466-BAD0-9703AEB11E0C}" type="pres">
      <dgm:prSet presAssocID="{2A2F12B1-4BB6-4789-B536-93E9A6D10786}" presName="rootComposite" presStyleCnt="0"/>
      <dgm:spPr/>
    </dgm:pt>
    <dgm:pt modelId="{5617CE03-D3C3-431F-8A25-8E0B3232A4DF}" type="pres">
      <dgm:prSet presAssocID="{2A2F12B1-4BB6-4789-B536-93E9A6D10786}" presName="rootText" presStyleLbl="node1" presStyleIdx="1" presStyleCnt="3"/>
      <dgm:spPr/>
      <dgm:t>
        <a:bodyPr/>
        <a:lstStyle/>
        <a:p>
          <a:endParaRPr lang="ru-RU"/>
        </a:p>
      </dgm:t>
    </dgm:pt>
    <dgm:pt modelId="{71880160-2BC4-4D4E-AC86-4B91F0E658A9}" type="pres">
      <dgm:prSet presAssocID="{2A2F12B1-4BB6-4789-B536-93E9A6D10786}" presName="rootConnector" presStyleLbl="node1" presStyleIdx="1" presStyleCnt="3"/>
      <dgm:spPr/>
      <dgm:t>
        <a:bodyPr/>
        <a:lstStyle/>
        <a:p>
          <a:endParaRPr lang="ru-RU"/>
        </a:p>
      </dgm:t>
    </dgm:pt>
    <dgm:pt modelId="{57183E47-CFC3-4C56-B359-5B248028DC35}" type="pres">
      <dgm:prSet presAssocID="{2A2F12B1-4BB6-4789-B536-93E9A6D10786}" presName="childShape" presStyleCnt="0"/>
      <dgm:spPr/>
    </dgm:pt>
    <dgm:pt modelId="{9D5F2000-6459-49AB-8BE6-51709BA90375}" type="pres">
      <dgm:prSet presAssocID="{8682EF55-617D-4CEF-AA29-123C70CE7FA8}" presName="Name13" presStyleLbl="parChTrans1D2" presStyleIdx="2" presStyleCnt="9"/>
      <dgm:spPr/>
      <dgm:t>
        <a:bodyPr/>
        <a:lstStyle/>
        <a:p>
          <a:endParaRPr lang="ru-RU"/>
        </a:p>
      </dgm:t>
    </dgm:pt>
    <dgm:pt modelId="{A8881A59-0400-44DF-A2DA-7E44B62A34ED}" type="pres">
      <dgm:prSet presAssocID="{C64C8F6F-4E2D-433A-8820-79250E1AE03B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50481-C93E-40F8-BF28-35397E48661C}" type="pres">
      <dgm:prSet presAssocID="{A53D69AA-8596-4CB9-950E-8E684142EEBB}" presName="Name13" presStyleLbl="parChTrans1D2" presStyleIdx="3" presStyleCnt="9"/>
      <dgm:spPr/>
      <dgm:t>
        <a:bodyPr/>
        <a:lstStyle/>
        <a:p>
          <a:endParaRPr lang="ru-RU"/>
        </a:p>
      </dgm:t>
    </dgm:pt>
    <dgm:pt modelId="{D6733DC6-92BF-4E3E-A0ED-214270AD46EB}" type="pres">
      <dgm:prSet presAssocID="{2DAAD317-BDE5-4CFD-AAEF-4D4B17814C23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23860-90FC-46D7-A9E1-AADB0E2E78BA}" type="pres">
      <dgm:prSet presAssocID="{4F402935-3BA3-47B2-9D65-FB57386A7A4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F2231CFD-0907-4498-B261-F75E87177B09}" type="pres">
      <dgm:prSet presAssocID="{6A32433A-4B3F-46F5-9C5F-39E19EACE197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DD56F-7D4C-450A-9AD8-40172B05EBE2}" type="pres">
      <dgm:prSet presAssocID="{01C15B5F-0412-4BD1-81AF-760F3F65E9F3}" presName="root" presStyleCnt="0"/>
      <dgm:spPr/>
    </dgm:pt>
    <dgm:pt modelId="{97BF8348-1D18-4A29-9533-6F6DD8BBDE19}" type="pres">
      <dgm:prSet presAssocID="{01C15B5F-0412-4BD1-81AF-760F3F65E9F3}" presName="rootComposite" presStyleCnt="0"/>
      <dgm:spPr/>
    </dgm:pt>
    <dgm:pt modelId="{500D37DC-1E2C-4C50-A6F9-5A429509C56B}" type="pres">
      <dgm:prSet presAssocID="{01C15B5F-0412-4BD1-81AF-760F3F65E9F3}" presName="rootText" presStyleLbl="node1" presStyleIdx="2" presStyleCnt="3"/>
      <dgm:spPr/>
      <dgm:t>
        <a:bodyPr/>
        <a:lstStyle/>
        <a:p>
          <a:endParaRPr lang="ru-RU"/>
        </a:p>
      </dgm:t>
    </dgm:pt>
    <dgm:pt modelId="{5E0B6CEF-2660-448E-8ECB-AB926690C287}" type="pres">
      <dgm:prSet presAssocID="{01C15B5F-0412-4BD1-81AF-760F3F65E9F3}" presName="rootConnector" presStyleLbl="node1" presStyleIdx="2" presStyleCnt="3"/>
      <dgm:spPr/>
      <dgm:t>
        <a:bodyPr/>
        <a:lstStyle/>
        <a:p>
          <a:endParaRPr lang="ru-RU"/>
        </a:p>
      </dgm:t>
    </dgm:pt>
    <dgm:pt modelId="{EE2BA732-FEFF-4A20-A1BB-D7783012012F}" type="pres">
      <dgm:prSet presAssocID="{01C15B5F-0412-4BD1-81AF-760F3F65E9F3}" presName="childShape" presStyleCnt="0"/>
      <dgm:spPr/>
    </dgm:pt>
    <dgm:pt modelId="{F37CE675-8602-4E38-ABF9-607C20E46C83}" type="pres">
      <dgm:prSet presAssocID="{40491451-6B94-4A31-BEF7-722B37F5ED2B}" presName="Name13" presStyleLbl="parChTrans1D2" presStyleIdx="5" presStyleCnt="9"/>
      <dgm:spPr/>
      <dgm:t>
        <a:bodyPr/>
        <a:lstStyle/>
        <a:p>
          <a:endParaRPr lang="ru-RU"/>
        </a:p>
      </dgm:t>
    </dgm:pt>
    <dgm:pt modelId="{48F5E316-7894-4D86-BE2E-37AD31AC98C7}" type="pres">
      <dgm:prSet presAssocID="{208C3DF6-9847-4A0C-95D1-6D2ABC0F938E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0CCF1-3957-4EAC-9873-B6F62BF783A5}" type="pres">
      <dgm:prSet presAssocID="{5241163D-C26A-47F6-9252-423EC836A265}" presName="Name13" presStyleLbl="parChTrans1D2" presStyleIdx="6" presStyleCnt="9"/>
      <dgm:spPr/>
      <dgm:t>
        <a:bodyPr/>
        <a:lstStyle/>
        <a:p>
          <a:endParaRPr lang="ru-RU"/>
        </a:p>
      </dgm:t>
    </dgm:pt>
    <dgm:pt modelId="{48A6343F-2BC4-4D91-85E4-E46D1985BE46}" type="pres">
      <dgm:prSet presAssocID="{F615056A-B940-462D-A9E6-7F1DE82D2B26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2B296-3810-49A4-BCC1-A6CFFD7D15F8}" type="pres">
      <dgm:prSet presAssocID="{8E696376-0008-485D-94BF-BC8B7704F018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FA85CA5-86D2-40A0-94AC-9CFF071D67E9}" type="pres">
      <dgm:prSet presAssocID="{6C7B95C6-01C6-4F64-8561-FAC4F512C156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ED878-664F-48F1-8CDD-74A5089BF7CF}" type="pres">
      <dgm:prSet presAssocID="{0F1803F3-C2D0-4742-BEE8-6441E3F76EE1}" presName="Name13" presStyleLbl="parChTrans1D2" presStyleIdx="8" presStyleCnt="9"/>
      <dgm:spPr/>
      <dgm:t>
        <a:bodyPr/>
        <a:lstStyle/>
        <a:p>
          <a:endParaRPr lang="ru-RU"/>
        </a:p>
      </dgm:t>
    </dgm:pt>
    <dgm:pt modelId="{CFB55769-7B2F-4C0F-9DB1-050CDAE7B8E2}" type="pres">
      <dgm:prSet presAssocID="{5FA0A1D8-2489-4CC1-A85E-503EE451D6F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EBBE0-37F0-48DB-B53D-1ECC86CC44CE}" srcId="{F75CAECB-4BBE-4984-87D1-E733BB41D2D4}" destId="{01C15B5F-0412-4BD1-81AF-760F3F65E9F3}" srcOrd="2" destOrd="0" parTransId="{04314AE1-BF44-49CA-9AF0-2D80DE680E51}" sibTransId="{16668A20-E3D7-4DDA-BFDD-36051D639C71}"/>
    <dgm:cxn modelId="{3B5501E0-43FE-4D7D-B005-2B7AA276B1F8}" type="presOf" srcId="{8682EF55-617D-4CEF-AA29-123C70CE7FA8}" destId="{9D5F2000-6459-49AB-8BE6-51709BA90375}" srcOrd="0" destOrd="0" presId="urn:microsoft.com/office/officeart/2005/8/layout/hierarchy3"/>
    <dgm:cxn modelId="{1F59DD38-97F6-4BEE-8D6A-C1C147FF84B7}" srcId="{2A2F12B1-4BB6-4789-B536-93E9A6D10786}" destId="{6A32433A-4B3F-46F5-9C5F-39E19EACE197}" srcOrd="2" destOrd="0" parTransId="{4F402935-3BA3-47B2-9D65-FB57386A7A49}" sibTransId="{9877F15F-EBB2-412E-8E0D-EAE43A4D2AAB}"/>
    <dgm:cxn modelId="{3BDA55E6-DD07-4BFD-BB7D-63CF2A9208A5}" type="presOf" srcId="{0F1803F3-C2D0-4742-BEE8-6441E3F76EE1}" destId="{84DED878-664F-48F1-8CDD-74A5089BF7CF}" srcOrd="0" destOrd="0" presId="urn:microsoft.com/office/officeart/2005/8/layout/hierarchy3"/>
    <dgm:cxn modelId="{F4F7CB42-9A5F-495B-99BD-D13BB1739815}" type="presOf" srcId="{522DDA72-FA1C-4B73-96FF-394AADA80777}" destId="{0E291B68-9A71-483D-8769-2FEAC79E103F}" srcOrd="0" destOrd="0" presId="urn:microsoft.com/office/officeart/2005/8/layout/hierarchy3"/>
    <dgm:cxn modelId="{03997D24-40E8-4F01-8FAE-580E0D0393A5}" type="presOf" srcId="{8E696376-0008-485D-94BF-BC8B7704F018}" destId="{BCA2B296-3810-49A4-BCC1-A6CFFD7D15F8}" srcOrd="0" destOrd="0" presId="urn:microsoft.com/office/officeart/2005/8/layout/hierarchy3"/>
    <dgm:cxn modelId="{1F31401B-8207-4B0C-A1A1-0580D7DC95CD}" srcId="{F75CAECB-4BBE-4984-87D1-E733BB41D2D4}" destId="{2A2F12B1-4BB6-4789-B536-93E9A6D10786}" srcOrd="1" destOrd="0" parTransId="{28BDE1FD-2AE5-47E1-873A-9B28BCEAD846}" sibTransId="{72DA89E7-324E-43AA-9FC6-B25D025FC075}"/>
    <dgm:cxn modelId="{B818F5FD-B251-4A94-AF8D-AB285B9D75CD}" type="presOf" srcId="{6A32433A-4B3F-46F5-9C5F-39E19EACE197}" destId="{F2231CFD-0907-4498-B261-F75E87177B09}" srcOrd="0" destOrd="0" presId="urn:microsoft.com/office/officeart/2005/8/layout/hierarchy3"/>
    <dgm:cxn modelId="{F797272E-5C8A-4582-BE04-F7E42460C90D}" type="presOf" srcId="{98AADB43-E692-4D5B-AC40-CFEF388A12DD}" destId="{8FDF27BC-828E-4325-B39E-FCF64F37D64D}" srcOrd="0" destOrd="0" presId="urn:microsoft.com/office/officeart/2005/8/layout/hierarchy3"/>
    <dgm:cxn modelId="{83B753B2-F104-42F9-B924-2B94E15AF0C5}" type="presOf" srcId="{4F402935-3BA3-47B2-9D65-FB57386A7A49}" destId="{31C23860-90FC-46D7-A9E1-AADB0E2E78BA}" srcOrd="0" destOrd="0" presId="urn:microsoft.com/office/officeart/2005/8/layout/hierarchy3"/>
    <dgm:cxn modelId="{C0C02ADD-5D1D-4A38-BC00-556DE02FCF6C}" srcId="{01C15B5F-0412-4BD1-81AF-760F3F65E9F3}" destId="{F615056A-B940-462D-A9E6-7F1DE82D2B26}" srcOrd="1" destOrd="0" parTransId="{5241163D-C26A-47F6-9252-423EC836A265}" sibTransId="{C0E59766-CD48-4F5D-8063-27CD9E97D177}"/>
    <dgm:cxn modelId="{A741C8D8-CAC2-449E-8D2C-6953CD06D70F}" srcId="{F75CAECB-4BBE-4984-87D1-E733BB41D2D4}" destId="{98AADB43-E692-4D5B-AC40-CFEF388A12DD}" srcOrd="0" destOrd="0" parTransId="{99654DC5-C9A0-4578-8BD3-7F780F923108}" sibTransId="{4A534BA5-615B-4EE5-83AA-4F69717D0DCE}"/>
    <dgm:cxn modelId="{02C113A7-52E5-47FB-8921-A0299DDCF51B}" type="presOf" srcId="{F75CAECB-4BBE-4984-87D1-E733BB41D2D4}" destId="{BAFF1540-B240-492E-891C-2A32A7AC225B}" srcOrd="0" destOrd="0" presId="urn:microsoft.com/office/officeart/2005/8/layout/hierarchy3"/>
    <dgm:cxn modelId="{72187310-E96D-47DD-A24A-72503632A87D}" srcId="{01C15B5F-0412-4BD1-81AF-760F3F65E9F3}" destId="{208C3DF6-9847-4A0C-95D1-6D2ABC0F938E}" srcOrd="0" destOrd="0" parTransId="{40491451-6B94-4A31-BEF7-722B37F5ED2B}" sibTransId="{691FAB07-D30B-4BDD-8EB1-9E23525EA5F1}"/>
    <dgm:cxn modelId="{6DD15AA3-6390-4591-B984-695F67A71DE0}" type="presOf" srcId="{01C15B5F-0412-4BD1-81AF-760F3F65E9F3}" destId="{5E0B6CEF-2660-448E-8ECB-AB926690C287}" srcOrd="1" destOrd="0" presId="urn:microsoft.com/office/officeart/2005/8/layout/hierarchy3"/>
    <dgm:cxn modelId="{9C57D4CF-B751-4D0E-8F6F-34FFACB0A57F}" srcId="{01C15B5F-0412-4BD1-81AF-760F3F65E9F3}" destId="{5FA0A1D8-2489-4CC1-A85E-503EE451D6FE}" srcOrd="3" destOrd="0" parTransId="{0F1803F3-C2D0-4742-BEE8-6441E3F76EE1}" sibTransId="{3BDA25D9-FE00-4FB9-8AFA-2854FEBDF93B}"/>
    <dgm:cxn modelId="{78297741-B6F7-4130-9100-1F59A573CE57}" type="presOf" srcId="{F615056A-B940-462D-A9E6-7F1DE82D2B26}" destId="{48A6343F-2BC4-4D91-85E4-E46D1985BE46}" srcOrd="0" destOrd="0" presId="urn:microsoft.com/office/officeart/2005/8/layout/hierarchy3"/>
    <dgm:cxn modelId="{8F7B6708-40C5-4A48-86F3-B5F957D4D6ED}" type="presOf" srcId="{6C7B95C6-01C6-4F64-8561-FAC4F512C156}" destId="{8FA85CA5-86D2-40A0-94AC-9CFF071D67E9}" srcOrd="0" destOrd="0" presId="urn:microsoft.com/office/officeart/2005/8/layout/hierarchy3"/>
    <dgm:cxn modelId="{DA0E8E58-CA2F-4323-8706-7A6A336E215A}" type="presOf" srcId="{208C3DF6-9847-4A0C-95D1-6D2ABC0F938E}" destId="{48F5E316-7894-4D86-BE2E-37AD31AC98C7}" srcOrd="0" destOrd="0" presId="urn:microsoft.com/office/officeart/2005/8/layout/hierarchy3"/>
    <dgm:cxn modelId="{AEF67E03-B7DD-456C-9B07-3AE93D3417F9}" type="presOf" srcId="{2DAAD317-BDE5-4CFD-AAEF-4D4B17814C23}" destId="{D6733DC6-92BF-4E3E-A0ED-214270AD46EB}" srcOrd="0" destOrd="0" presId="urn:microsoft.com/office/officeart/2005/8/layout/hierarchy3"/>
    <dgm:cxn modelId="{B55C8743-F48A-48E2-931B-BE6D17F56A01}" type="presOf" srcId="{5FA0A1D8-2489-4CC1-A85E-503EE451D6FE}" destId="{CFB55769-7B2F-4C0F-9DB1-050CDAE7B8E2}" srcOrd="0" destOrd="0" presId="urn:microsoft.com/office/officeart/2005/8/layout/hierarchy3"/>
    <dgm:cxn modelId="{C1547192-CBD8-43DD-979C-18313802B5DD}" type="presOf" srcId="{01C15B5F-0412-4BD1-81AF-760F3F65E9F3}" destId="{500D37DC-1E2C-4C50-A6F9-5A429509C56B}" srcOrd="0" destOrd="0" presId="urn:microsoft.com/office/officeart/2005/8/layout/hierarchy3"/>
    <dgm:cxn modelId="{34E0F169-901D-410C-8DCF-C80AD02115D5}" type="presOf" srcId="{5241163D-C26A-47F6-9252-423EC836A265}" destId="{7D60CCF1-3957-4EAC-9873-B6F62BF783A5}" srcOrd="0" destOrd="0" presId="urn:microsoft.com/office/officeart/2005/8/layout/hierarchy3"/>
    <dgm:cxn modelId="{4353023F-4C6A-415A-A5A6-4D8465B1A123}" type="presOf" srcId="{0B56065B-E753-4726-906B-1A635A2405FF}" destId="{D924BCAD-9678-4597-817A-3BE3AAE74D9B}" srcOrd="0" destOrd="0" presId="urn:microsoft.com/office/officeart/2005/8/layout/hierarchy3"/>
    <dgm:cxn modelId="{89F48D05-962A-4329-8CE3-05D25EC8F577}" type="presOf" srcId="{98AADB43-E692-4D5B-AC40-CFEF388A12DD}" destId="{131EF2A9-1B31-46A7-8E02-005E27A7A21F}" srcOrd="1" destOrd="0" presId="urn:microsoft.com/office/officeart/2005/8/layout/hierarchy3"/>
    <dgm:cxn modelId="{4AF2FC1D-B623-42A7-8801-E61D268BDC01}" srcId="{98AADB43-E692-4D5B-AC40-CFEF388A12DD}" destId="{522DDA72-FA1C-4B73-96FF-394AADA80777}" srcOrd="0" destOrd="0" parTransId="{1E66A051-9C1E-485F-968D-ED6CA60FEF49}" sibTransId="{0CDD9CB1-ABAA-4767-97B6-C959C9FEEB09}"/>
    <dgm:cxn modelId="{8C30A97B-CD55-4A1F-939A-FBF230F63AC6}" type="presOf" srcId="{1E66A051-9C1E-485F-968D-ED6CA60FEF49}" destId="{EB087959-27FF-4842-9B36-D297808AAF75}" srcOrd="0" destOrd="0" presId="urn:microsoft.com/office/officeart/2005/8/layout/hierarchy3"/>
    <dgm:cxn modelId="{F2F98050-78EE-4C70-8C34-E612823F7597}" type="presOf" srcId="{C64C8F6F-4E2D-433A-8820-79250E1AE03B}" destId="{A8881A59-0400-44DF-A2DA-7E44B62A34ED}" srcOrd="0" destOrd="0" presId="urn:microsoft.com/office/officeart/2005/8/layout/hierarchy3"/>
    <dgm:cxn modelId="{D0978BAD-A168-4789-AB0E-9852D95AC539}" type="presOf" srcId="{2A2F12B1-4BB6-4789-B536-93E9A6D10786}" destId="{71880160-2BC4-4D4E-AC86-4B91F0E658A9}" srcOrd="1" destOrd="0" presId="urn:microsoft.com/office/officeart/2005/8/layout/hierarchy3"/>
    <dgm:cxn modelId="{CB323FF6-4E14-4A64-A179-1A52CDB1F618}" srcId="{2A2F12B1-4BB6-4789-B536-93E9A6D10786}" destId="{C64C8F6F-4E2D-433A-8820-79250E1AE03B}" srcOrd="0" destOrd="0" parTransId="{8682EF55-617D-4CEF-AA29-123C70CE7FA8}" sibTransId="{38435F5D-D2D8-4F1C-A8D0-FCAE19FDE89C}"/>
    <dgm:cxn modelId="{E412670E-198E-46B6-B4BB-88EF25DAE166}" srcId="{2A2F12B1-4BB6-4789-B536-93E9A6D10786}" destId="{2DAAD317-BDE5-4CFD-AAEF-4D4B17814C23}" srcOrd="1" destOrd="0" parTransId="{A53D69AA-8596-4CB9-950E-8E684142EEBB}" sibTransId="{7E7E9D69-7640-4256-85D0-1F885A535F7C}"/>
    <dgm:cxn modelId="{169C3153-483D-474C-9BC9-BDF741F9B31B}" type="presOf" srcId="{2A2F12B1-4BB6-4789-B536-93E9A6D10786}" destId="{5617CE03-D3C3-431F-8A25-8E0B3232A4DF}" srcOrd="0" destOrd="0" presId="urn:microsoft.com/office/officeart/2005/8/layout/hierarchy3"/>
    <dgm:cxn modelId="{1D38886E-C25D-4BCD-9386-E48C7B006DB0}" srcId="{01C15B5F-0412-4BD1-81AF-760F3F65E9F3}" destId="{6C7B95C6-01C6-4F64-8561-FAC4F512C156}" srcOrd="2" destOrd="0" parTransId="{8E696376-0008-485D-94BF-BC8B7704F018}" sibTransId="{119B7972-CD3D-4195-88A1-DBD2F229689F}"/>
    <dgm:cxn modelId="{BDE2E6B8-9C74-499F-B5F3-5455CC3CBAA2}" type="presOf" srcId="{A53D69AA-8596-4CB9-950E-8E684142EEBB}" destId="{09850481-C93E-40F8-BF28-35397E48661C}" srcOrd="0" destOrd="0" presId="urn:microsoft.com/office/officeart/2005/8/layout/hierarchy3"/>
    <dgm:cxn modelId="{C5B2FA17-BC6F-404D-902C-67C7DE24E836}" srcId="{98AADB43-E692-4D5B-AC40-CFEF388A12DD}" destId="{0B56065B-E753-4726-906B-1A635A2405FF}" srcOrd="1" destOrd="0" parTransId="{5BE21740-D660-4585-AD23-9CE615B8088E}" sibTransId="{286355F9-54E5-4F7C-B704-55644D996305}"/>
    <dgm:cxn modelId="{AD360DD5-D2D5-4D46-8C82-743C45970F32}" type="presOf" srcId="{40491451-6B94-4A31-BEF7-722B37F5ED2B}" destId="{F37CE675-8602-4E38-ABF9-607C20E46C83}" srcOrd="0" destOrd="0" presId="urn:microsoft.com/office/officeart/2005/8/layout/hierarchy3"/>
    <dgm:cxn modelId="{EA8D8D5D-AB1E-4B50-BD8B-3708ACCB3665}" type="presOf" srcId="{5BE21740-D660-4585-AD23-9CE615B8088E}" destId="{52EA12B5-BDEB-4A2B-AD93-4F80D6DD2ACD}" srcOrd="0" destOrd="0" presId="urn:microsoft.com/office/officeart/2005/8/layout/hierarchy3"/>
    <dgm:cxn modelId="{E48D24BD-D9C5-4408-8236-9201FCF143F3}" type="presParOf" srcId="{BAFF1540-B240-492E-891C-2A32A7AC225B}" destId="{BA9FAFE0-D075-4DD5-B251-8547735EEB4B}" srcOrd="0" destOrd="0" presId="urn:microsoft.com/office/officeart/2005/8/layout/hierarchy3"/>
    <dgm:cxn modelId="{8FC370D2-C703-4EAA-B107-B3EA3279A5F7}" type="presParOf" srcId="{BA9FAFE0-D075-4DD5-B251-8547735EEB4B}" destId="{7B6A33E2-0619-4B7D-BB79-6DD00C5E14C2}" srcOrd="0" destOrd="0" presId="urn:microsoft.com/office/officeart/2005/8/layout/hierarchy3"/>
    <dgm:cxn modelId="{D7902E98-CEEE-498F-B3C0-DC7F03AE5E9F}" type="presParOf" srcId="{7B6A33E2-0619-4B7D-BB79-6DD00C5E14C2}" destId="{8FDF27BC-828E-4325-B39E-FCF64F37D64D}" srcOrd="0" destOrd="0" presId="urn:microsoft.com/office/officeart/2005/8/layout/hierarchy3"/>
    <dgm:cxn modelId="{38F3B984-5037-4833-876C-33DE652731AF}" type="presParOf" srcId="{7B6A33E2-0619-4B7D-BB79-6DD00C5E14C2}" destId="{131EF2A9-1B31-46A7-8E02-005E27A7A21F}" srcOrd="1" destOrd="0" presId="urn:microsoft.com/office/officeart/2005/8/layout/hierarchy3"/>
    <dgm:cxn modelId="{CE8FF132-E512-484A-9A41-70BBBCAD2D74}" type="presParOf" srcId="{BA9FAFE0-D075-4DD5-B251-8547735EEB4B}" destId="{52877578-6FC2-41B9-AF27-6E4A2FAFD479}" srcOrd="1" destOrd="0" presId="urn:microsoft.com/office/officeart/2005/8/layout/hierarchy3"/>
    <dgm:cxn modelId="{6F0C6E85-C0DB-4196-A3FB-B6DEFE77B67E}" type="presParOf" srcId="{52877578-6FC2-41B9-AF27-6E4A2FAFD479}" destId="{EB087959-27FF-4842-9B36-D297808AAF75}" srcOrd="0" destOrd="0" presId="urn:microsoft.com/office/officeart/2005/8/layout/hierarchy3"/>
    <dgm:cxn modelId="{B69C5013-E236-4556-A125-81F47896C645}" type="presParOf" srcId="{52877578-6FC2-41B9-AF27-6E4A2FAFD479}" destId="{0E291B68-9A71-483D-8769-2FEAC79E103F}" srcOrd="1" destOrd="0" presId="urn:microsoft.com/office/officeart/2005/8/layout/hierarchy3"/>
    <dgm:cxn modelId="{358EA3DF-F7E0-4104-A462-0E9A86A7D191}" type="presParOf" srcId="{52877578-6FC2-41B9-AF27-6E4A2FAFD479}" destId="{52EA12B5-BDEB-4A2B-AD93-4F80D6DD2ACD}" srcOrd="2" destOrd="0" presId="urn:microsoft.com/office/officeart/2005/8/layout/hierarchy3"/>
    <dgm:cxn modelId="{9378DD93-34E6-4527-8A6F-3C6D8865F6EA}" type="presParOf" srcId="{52877578-6FC2-41B9-AF27-6E4A2FAFD479}" destId="{D924BCAD-9678-4597-817A-3BE3AAE74D9B}" srcOrd="3" destOrd="0" presId="urn:microsoft.com/office/officeart/2005/8/layout/hierarchy3"/>
    <dgm:cxn modelId="{0F08501E-18B6-43EE-A1FE-D51F9C1F13E5}" type="presParOf" srcId="{BAFF1540-B240-492E-891C-2A32A7AC225B}" destId="{C1676D86-51D2-4535-9BD7-C81F2983FF6A}" srcOrd="1" destOrd="0" presId="urn:microsoft.com/office/officeart/2005/8/layout/hierarchy3"/>
    <dgm:cxn modelId="{9F64C304-1020-4D64-AA30-4DF6814C0B26}" type="presParOf" srcId="{C1676D86-51D2-4535-9BD7-C81F2983FF6A}" destId="{A7322B12-B2F5-4466-BAD0-9703AEB11E0C}" srcOrd="0" destOrd="0" presId="urn:microsoft.com/office/officeart/2005/8/layout/hierarchy3"/>
    <dgm:cxn modelId="{BEB1A486-0BB6-4E54-A8CF-623C82E30D38}" type="presParOf" srcId="{A7322B12-B2F5-4466-BAD0-9703AEB11E0C}" destId="{5617CE03-D3C3-431F-8A25-8E0B3232A4DF}" srcOrd="0" destOrd="0" presId="urn:microsoft.com/office/officeart/2005/8/layout/hierarchy3"/>
    <dgm:cxn modelId="{CF41D9E2-0F06-4B01-9C9C-10E64CF61CA2}" type="presParOf" srcId="{A7322B12-B2F5-4466-BAD0-9703AEB11E0C}" destId="{71880160-2BC4-4D4E-AC86-4B91F0E658A9}" srcOrd="1" destOrd="0" presId="urn:microsoft.com/office/officeart/2005/8/layout/hierarchy3"/>
    <dgm:cxn modelId="{5BB14479-F223-4AE8-98EB-2B9203EAA934}" type="presParOf" srcId="{C1676D86-51D2-4535-9BD7-C81F2983FF6A}" destId="{57183E47-CFC3-4C56-B359-5B248028DC35}" srcOrd="1" destOrd="0" presId="urn:microsoft.com/office/officeart/2005/8/layout/hierarchy3"/>
    <dgm:cxn modelId="{45A9E837-6C63-4F96-8BB3-1BDDA92BED78}" type="presParOf" srcId="{57183E47-CFC3-4C56-B359-5B248028DC35}" destId="{9D5F2000-6459-49AB-8BE6-51709BA90375}" srcOrd="0" destOrd="0" presId="urn:microsoft.com/office/officeart/2005/8/layout/hierarchy3"/>
    <dgm:cxn modelId="{6E4B4AAD-ACB0-48B9-9144-7AAF17A3247A}" type="presParOf" srcId="{57183E47-CFC3-4C56-B359-5B248028DC35}" destId="{A8881A59-0400-44DF-A2DA-7E44B62A34ED}" srcOrd="1" destOrd="0" presId="urn:microsoft.com/office/officeart/2005/8/layout/hierarchy3"/>
    <dgm:cxn modelId="{35AAF8EE-7A4A-4697-B234-0B6C63B5B147}" type="presParOf" srcId="{57183E47-CFC3-4C56-B359-5B248028DC35}" destId="{09850481-C93E-40F8-BF28-35397E48661C}" srcOrd="2" destOrd="0" presId="urn:microsoft.com/office/officeart/2005/8/layout/hierarchy3"/>
    <dgm:cxn modelId="{EA807786-5A23-4455-ADD6-DEAF2CCD2DFB}" type="presParOf" srcId="{57183E47-CFC3-4C56-B359-5B248028DC35}" destId="{D6733DC6-92BF-4E3E-A0ED-214270AD46EB}" srcOrd="3" destOrd="0" presId="urn:microsoft.com/office/officeart/2005/8/layout/hierarchy3"/>
    <dgm:cxn modelId="{F74EA45D-7977-424D-90A3-8F3DF5AFE792}" type="presParOf" srcId="{57183E47-CFC3-4C56-B359-5B248028DC35}" destId="{31C23860-90FC-46D7-A9E1-AADB0E2E78BA}" srcOrd="4" destOrd="0" presId="urn:microsoft.com/office/officeart/2005/8/layout/hierarchy3"/>
    <dgm:cxn modelId="{18BD9510-12B6-4D94-AEFA-A728251625B8}" type="presParOf" srcId="{57183E47-CFC3-4C56-B359-5B248028DC35}" destId="{F2231CFD-0907-4498-B261-F75E87177B09}" srcOrd="5" destOrd="0" presId="urn:microsoft.com/office/officeart/2005/8/layout/hierarchy3"/>
    <dgm:cxn modelId="{DCE5B55E-9198-4F59-9C40-A15B40B09394}" type="presParOf" srcId="{BAFF1540-B240-492E-891C-2A32A7AC225B}" destId="{E07DD56F-7D4C-450A-9AD8-40172B05EBE2}" srcOrd="2" destOrd="0" presId="urn:microsoft.com/office/officeart/2005/8/layout/hierarchy3"/>
    <dgm:cxn modelId="{D39FE3D9-E3AB-4B3D-AA4F-FB7DB454F55F}" type="presParOf" srcId="{E07DD56F-7D4C-450A-9AD8-40172B05EBE2}" destId="{97BF8348-1D18-4A29-9533-6F6DD8BBDE19}" srcOrd="0" destOrd="0" presId="urn:microsoft.com/office/officeart/2005/8/layout/hierarchy3"/>
    <dgm:cxn modelId="{C174693D-9164-4165-AF82-6DD2D1CC6B8A}" type="presParOf" srcId="{97BF8348-1D18-4A29-9533-6F6DD8BBDE19}" destId="{500D37DC-1E2C-4C50-A6F9-5A429509C56B}" srcOrd="0" destOrd="0" presId="urn:microsoft.com/office/officeart/2005/8/layout/hierarchy3"/>
    <dgm:cxn modelId="{C9FA9A6A-722E-4665-9138-56531CC7C460}" type="presParOf" srcId="{97BF8348-1D18-4A29-9533-6F6DD8BBDE19}" destId="{5E0B6CEF-2660-448E-8ECB-AB926690C287}" srcOrd="1" destOrd="0" presId="urn:microsoft.com/office/officeart/2005/8/layout/hierarchy3"/>
    <dgm:cxn modelId="{55B12306-1A75-4BFB-86C5-8785916AE6E8}" type="presParOf" srcId="{E07DD56F-7D4C-450A-9AD8-40172B05EBE2}" destId="{EE2BA732-FEFF-4A20-A1BB-D7783012012F}" srcOrd="1" destOrd="0" presId="urn:microsoft.com/office/officeart/2005/8/layout/hierarchy3"/>
    <dgm:cxn modelId="{8B6260F0-C7C1-4DBE-878E-A8AD5BCB3BC1}" type="presParOf" srcId="{EE2BA732-FEFF-4A20-A1BB-D7783012012F}" destId="{F37CE675-8602-4E38-ABF9-607C20E46C83}" srcOrd="0" destOrd="0" presId="urn:microsoft.com/office/officeart/2005/8/layout/hierarchy3"/>
    <dgm:cxn modelId="{B2B08DE6-7F9D-4BD5-843C-0680C3EA00D9}" type="presParOf" srcId="{EE2BA732-FEFF-4A20-A1BB-D7783012012F}" destId="{48F5E316-7894-4D86-BE2E-37AD31AC98C7}" srcOrd="1" destOrd="0" presId="urn:microsoft.com/office/officeart/2005/8/layout/hierarchy3"/>
    <dgm:cxn modelId="{57087C9A-D3D7-4192-BAEA-85CC639A7132}" type="presParOf" srcId="{EE2BA732-FEFF-4A20-A1BB-D7783012012F}" destId="{7D60CCF1-3957-4EAC-9873-B6F62BF783A5}" srcOrd="2" destOrd="0" presId="urn:microsoft.com/office/officeart/2005/8/layout/hierarchy3"/>
    <dgm:cxn modelId="{BE7B8A23-4A30-466A-AAC6-1AF5654A0212}" type="presParOf" srcId="{EE2BA732-FEFF-4A20-A1BB-D7783012012F}" destId="{48A6343F-2BC4-4D91-85E4-E46D1985BE46}" srcOrd="3" destOrd="0" presId="urn:microsoft.com/office/officeart/2005/8/layout/hierarchy3"/>
    <dgm:cxn modelId="{12E14BB8-7284-4DCD-84C0-9BDF91B50FA1}" type="presParOf" srcId="{EE2BA732-FEFF-4A20-A1BB-D7783012012F}" destId="{BCA2B296-3810-49A4-BCC1-A6CFFD7D15F8}" srcOrd="4" destOrd="0" presId="urn:microsoft.com/office/officeart/2005/8/layout/hierarchy3"/>
    <dgm:cxn modelId="{21EE6FBE-BAE4-428A-B075-70BBD6369462}" type="presParOf" srcId="{EE2BA732-FEFF-4A20-A1BB-D7783012012F}" destId="{8FA85CA5-86D2-40A0-94AC-9CFF071D67E9}" srcOrd="5" destOrd="0" presId="urn:microsoft.com/office/officeart/2005/8/layout/hierarchy3"/>
    <dgm:cxn modelId="{66C0C564-1094-4023-A08F-E4FDFDA5FF8E}" type="presParOf" srcId="{EE2BA732-FEFF-4A20-A1BB-D7783012012F}" destId="{84DED878-664F-48F1-8CDD-74A5089BF7CF}" srcOrd="6" destOrd="0" presId="urn:microsoft.com/office/officeart/2005/8/layout/hierarchy3"/>
    <dgm:cxn modelId="{43342892-98B7-4AB0-A9D4-4A6E8237789E}" type="presParOf" srcId="{EE2BA732-FEFF-4A20-A1BB-D7783012012F}" destId="{CFB55769-7B2F-4C0F-9DB1-050CDAE7B8E2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E98B3D-8578-4E96-AFD7-6EFA09F28308}" type="doc">
      <dgm:prSet loTypeId="urn:microsoft.com/office/officeart/2005/8/layout/vList3#1" loCatId="list" qsTypeId="urn:microsoft.com/office/officeart/2005/8/quickstyle/3d1" qsCatId="3D" csTypeId="urn:microsoft.com/office/officeart/2005/8/colors/accent2_2" csCatId="accent2" phldr="1"/>
      <dgm:spPr/>
    </dgm:pt>
    <dgm:pt modelId="{7F6089EA-A14F-4939-B9E7-E06E81495533}">
      <dgm:prSet phldrT="[Текст]" custT="1"/>
      <dgm:spPr/>
      <dgm:t>
        <a:bodyPr/>
        <a:lstStyle/>
        <a:p>
          <a:r>
            <a:rPr lang="ru-RU" sz="1800" dirty="0" smtClean="0"/>
            <a:t>Трудовые действиям</a:t>
          </a:r>
          <a:endParaRPr lang="ru-RU" sz="1800" dirty="0"/>
        </a:p>
      </dgm:t>
    </dgm:pt>
    <dgm:pt modelId="{EA6D17EA-4E9B-48F9-A5CF-0241B4D41E9A}" type="parTrans" cxnId="{0DF15983-646B-4668-9799-93A73A147681}">
      <dgm:prSet/>
      <dgm:spPr/>
      <dgm:t>
        <a:bodyPr/>
        <a:lstStyle/>
        <a:p>
          <a:endParaRPr lang="ru-RU"/>
        </a:p>
      </dgm:t>
    </dgm:pt>
    <dgm:pt modelId="{9D9B0525-D6B7-4039-85D7-D37EAAA13606}" type="sibTrans" cxnId="{0DF15983-646B-4668-9799-93A73A147681}">
      <dgm:prSet/>
      <dgm:spPr/>
      <dgm:t>
        <a:bodyPr/>
        <a:lstStyle/>
        <a:p>
          <a:endParaRPr lang="ru-RU"/>
        </a:p>
      </dgm:t>
    </dgm:pt>
    <dgm:pt modelId="{56EB1D6A-5992-4068-8DB9-8DDDF2011514}">
      <dgm:prSet phldrT="[Текст]" custT="1"/>
      <dgm:spPr/>
      <dgm:t>
        <a:bodyPr/>
        <a:lstStyle/>
        <a:p>
          <a:r>
            <a:rPr lang="ru-RU" sz="1800" dirty="0" smtClean="0"/>
            <a:t>Необходимые умения</a:t>
          </a:r>
          <a:endParaRPr lang="ru-RU" sz="1800" dirty="0"/>
        </a:p>
      </dgm:t>
    </dgm:pt>
    <dgm:pt modelId="{BCBF141B-94DB-43D2-9767-E39642058885}" type="parTrans" cxnId="{737BA250-D000-4E65-B078-194921A935EA}">
      <dgm:prSet/>
      <dgm:spPr/>
      <dgm:t>
        <a:bodyPr/>
        <a:lstStyle/>
        <a:p>
          <a:endParaRPr lang="ru-RU"/>
        </a:p>
      </dgm:t>
    </dgm:pt>
    <dgm:pt modelId="{CDD832E3-7AA2-4FC3-AA36-726CFD1AB938}" type="sibTrans" cxnId="{737BA250-D000-4E65-B078-194921A935EA}">
      <dgm:prSet/>
      <dgm:spPr/>
      <dgm:t>
        <a:bodyPr/>
        <a:lstStyle/>
        <a:p>
          <a:endParaRPr lang="ru-RU"/>
        </a:p>
      </dgm:t>
    </dgm:pt>
    <dgm:pt modelId="{EB4E50D7-E6E0-4200-B84C-2BD641C15835}">
      <dgm:prSet phldrT="[Текст]" custT="1"/>
      <dgm:spPr/>
      <dgm:t>
        <a:bodyPr/>
        <a:lstStyle/>
        <a:p>
          <a:r>
            <a:rPr lang="ru-RU" sz="1800" dirty="0" smtClean="0"/>
            <a:t>Необходимые знания</a:t>
          </a:r>
          <a:endParaRPr lang="ru-RU" sz="1800" dirty="0"/>
        </a:p>
      </dgm:t>
    </dgm:pt>
    <dgm:pt modelId="{E8D379D9-32F1-491B-91A0-C13A520E0846}" type="parTrans" cxnId="{DE6D670C-82C0-4BEE-8F0F-D5D5DA360510}">
      <dgm:prSet/>
      <dgm:spPr/>
      <dgm:t>
        <a:bodyPr/>
        <a:lstStyle/>
        <a:p>
          <a:endParaRPr lang="ru-RU"/>
        </a:p>
      </dgm:t>
    </dgm:pt>
    <dgm:pt modelId="{A1FD455A-E2D4-47F7-8015-4EFACC6723E8}" type="sibTrans" cxnId="{DE6D670C-82C0-4BEE-8F0F-D5D5DA360510}">
      <dgm:prSet/>
      <dgm:spPr/>
      <dgm:t>
        <a:bodyPr/>
        <a:lstStyle/>
        <a:p>
          <a:endParaRPr lang="ru-RU"/>
        </a:p>
      </dgm:t>
    </dgm:pt>
    <dgm:pt modelId="{E5756D1F-BF01-416E-8927-0E72EA6104FA}">
      <dgm:prSet/>
      <dgm:spPr/>
      <dgm:t>
        <a:bodyPr/>
        <a:lstStyle/>
        <a:p>
          <a:endParaRPr lang="ru-RU" dirty="0"/>
        </a:p>
      </dgm:t>
    </dgm:pt>
    <dgm:pt modelId="{28F16D20-ABBC-4348-95EF-8BCE536DBA11}" type="parTrans" cxnId="{D939404D-4583-46A3-BC16-271DFC2EB138}">
      <dgm:prSet/>
      <dgm:spPr/>
      <dgm:t>
        <a:bodyPr/>
        <a:lstStyle/>
        <a:p>
          <a:endParaRPr lang="ru-RU"/>
        </a:p>
      </dgm:t>
    </dgm:pt>
    <dgm:pt modelId="{CA79D5CC-9976-4064-8DCC-4AF140C77DF9}" type="sibTrans" cxnId="{D939404D-4583-46A3-BC16-271DFC2EB138}">
      <dgm:prSet/>
      <dgm:spPr/>
      <dgm:t>
        <a:bodyPr/>
        <a:lstStyle/>
        <a:p>
          <a:endParaRPr lang="ru-RU"/>
        </a:p>
      </dgm:t>
    </dgm:pt>
    <dgm:pt modelId="{EFD1C8E9-5A67-466C-99EA-4E3BBED29EA5}" type="pres">
      <dgm:prSet presAssocID="{CDE98B3D-8578-4E96-AFD7-6EFA09F28308}" presName="linearFlow" presStyleCnt="0">
        <dgm:presLayoutVars>
          <dgm:dir/>
          <dgm:resizeHandles val="exact"/>
        </dgm:presLayoutVars>
      </dgm:prSet>
      <dgm:spPr/>
    </dgm:pt>
    <dgm:pt modelId="{4B328904-0EE9-4105-95D0-EE12B0A4F5E9}" type="pres">
      <dgm:prSet presAssocID="{7F6089EA-A14F-4939-B9E7-E06E81495533}" presName="composite" presStyleCnt="0"/>
      <dgm:spPr/>
    </dgm:pt>
    <dgm:pt modelId="{245F9E3E-91CC-4593-AF9E-2A6B1DBCB5E5}" type="pres">
      <dgm:prSet presAssocID="{7F6089EA-A14F-4939-B9E7-E06E81495533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6416FF-AE17-4998-9BB5-92F3BE01ABD6}" type="pres">
      <dgm:prSet presAssocID="{7F6089EA-A14F-4939-B9E7-E06E8149553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72E3D-0A1D-4C69-843A-ED3B4F6D26BF}" type="pres">
      <dgm:prSet presAssocID="{9D9B0525-D6B7-4039-85D7-D37EAAA13606}" presName="spacing" presStyleCnt="0"/>
      <dgm:spPr/>
    </dgm:pt>
    <dgm:pt modelId="{5D900593-4BE9-4C62-B529-8CABAF6A2B21}" type="pres">
      <dgm:prSet presAssocID="{56EB1D6A-5992-4068-8DB9-8DDDF2011514}" presName="composite" presStyleCnt="0"/>
      <dgm:spPr/>
    </dgm:pt>
    <dgm:pt modelId="{4CF95035-51C0-455D-85F2-3A5D700FD953}" type="pres">
      <dgm:prSet presAssocID="{56EB1D6A-5992-4068-8DB9-8DDDF201151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86F964-475F-4E67-B22E-65D31B83F555}" type="pres">
      <dgm:prSet presAssocID="{56EB1D6A-5992-4068-8DB9-8DDDF201151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8C767-942D-4EF1-9EAD-32BF4480C470}" type="pres">
      <dgm:prSet presAssocID="{CDD832E3-7AA2-4FC3-AA36-726CFD1AB938}" presName="spacing" presStyleCnt="0"/>
      <dgm:spPr/>
    </dgm:pt>
    <dgm:pt modelId="{936EE1CF-C761-4677-834F-27B25844F5DF}" type="pres">
      <dgm:prSet presAssocID="{EB4E50D7-E6E0-4200-B84C-2BD641C15835}" presName="composite" presStyleCnt="0"/>
      <dgm:spPr/>
    </dgm:pt>
    <dgm:pt modelId="{4B6090DA-87B8-46BC-BC0E-D4DFDA1BC80F}" type="pres">
      <dgm:prSet presAssocID="{EB4E50D7-E6E0-4200-B84C-2BD641C1583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2B9BB48-4A49-45DB-88D3-0AFF8FF4097C}" type="pres">
      <dgm:prSet presAssocID="{EB4E50D7-E6E0-4200-B84C-2BD641C1583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EF2D5-1263-45DE-B796-521592268CE2}" type="pres">
      <dgm:prSet presAssocID="{A1FD455A-E2D4-47F7-8015-4EFACC6723E8}" presName="spacing" presStyleCnt="0"/>
      <dgm:spPr/>
    </dgm:pt>
    <dgm:pt modelId="{26C3BC8B-C7C6-4209-986C-A44DB712DCBE}" type="pres">
      <dgm:prSet presAssocID="{E5756D1F-BF01-416E-8927-0E72EA6104FA}" presName="composite" presStyleCnt="0"/>
      <dgm:spPr/>
    </dgm:pt>
    <dgm:pt modelId="{3717AA73-61AC-467D-844D-D78779172205}" type="pres">
      <dgm:prSet presAssocID="{E5756D1F-BF01-416E-8927-0E72EA6104FA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C5B7BC-5A2B-49D2-B1AB-E2F025261EE9}" type="pres">
      <dgm:prSet presAssocID="{E5756D1F-BF01-416E-8927-0E72EA6104F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AD8D4-8734-417C-A33E-E0D55F8F7699}" type="presOf" srcId="{CDE98B3D-8578-4E96-AFD7-6EFA09F28308}" destId="{EFD1C8E9-5A67-466C-99EA-4E3BBED29EA5}" srcOrd="0" destOrd="0" presId="urn:microsoft.com/office/officeart/2005/8/layout/vList3#1"/>
    <dgm:cxn modelId="{DE6D670C-82C0-4BEE-8F0F-D5D5DA360510}" srcId="{CDE98B3D-8578-4E96-AFD7-6EFA09F28308}" destId="{EB4E50D7-E6E0-4200-B84C-2BD641C15835}" srcOrd="2" destOrd="0" parTransId="{E8D379D9-32F1-491B-91A0-C13A520E0846}" sibTransId="{A1FD455A-E2D4-47F7-8015-4EFACC6723E8}"/>
    <dgm:cxn modelId="{08E635A5-D264-4495-8AA1-C78F20F72AEB}" type="presOf" srcId="{56EB1D6A-5992-4068-8DB9-8DDDF2011514}" destId="{CC86F964-475F-4E67-B22E-65D31B83F555}" srcOrd="0" destOrd="0" presId="urn:microsoft.com/office/officeart/2005/8/layout/vList3#1"/>
    <dgm:cxn modelId="{5085CE29-CAB7-4C19-9A70-C10014D9A96A}" type="presOf" srcId="{E5756D1F-BF01-416E-8927-0E72EA6104FA}" destId="{42C5B7BC-5A2B-49D2-B1AB-E2F025261EE9}" srcOrd="0" destOrd="0" presId="urn:microsoft.com/office/officeart/2005/8/layout/vList3#1"/>
    <dgm:cxn modelId="{737BA250-D000-4E65-B078-194921A935EA}" srcId="{CDE98B3D-8578-4E96-AFD7-6EFA09F28308}" destId="{56EB1D6A-5992-4068-8DB9-8DDDF2011514}" srcOrd="1" destOrd="0" parTransId="{BCBF141B-94DB-43D2-9767-E39642058885}" sibTransId="{CDD832E3-7AA2-4FC3-AA36-726CFD1AB938}"/>
    <dgm:cxn modelId="{D939404D-4583-46A3-BC16-271DFC2EB138}" srcId="{CDE98B3D-8578-4E96-AFD7-6EFA09F28308}" destId="{E5756D1F-BF01-416E-8927-0E72EA6104FA}" srcOrd="3" destOrd="0" parTransId="{28F16D20-ABBC-4348-95EF-8BCE536DBA11}" sibTransId="{CA79D5CC-9976-4064-8DCC-4AF140C77DF9}"/>
    <dgm:cxn modelId="{EA9F9B6B-1198-4F01-BAAC-D9AF633246F2}" type="presOf" srcId="{7F6089EA-A14F-4939-B9E7-E06E81495533}" destId="{136416FF-AE17-4998-9BB5-92F3BE01ABD6}" srcOrd="0" destOrd="0" presId="urn:microsoft.com/office/officeart/2005/8/layout/vList3#1"/>
    <dgm:cxn modelId="{B68AF841-2569-4757-B09D-611D3CF1E05B}" type="presOf" srcId="{EB4E50D7-E6E0-4200-B84C-2BD641C15835}" destId="{B2B9BB48-4A49-45DB-88D3-0AFF8FF4097C}" srcOrd="0" destOrd="0" presId="urn:microsoft.com/office/officeart/2005/8/layout/vList3#1"/>
    <dgm:cxn modelId="{0DF15983-646B-4668-9799-93A73A147681}" srcId="{CDE98B3D-8578-4E96-AFD7-6EFA09F28308}" destId="{7F6089EA-A14F-4939-B9E7-E06E81495533}" srcOrd="0" destOrd="0" parTransId="{EA6D17EA-4E9B-48F9-A5CF-0241B4D41E9A}" sibTransId="{9D9B0525-D6B7-4039-85D7-D37EAAA13606}"/>
    <dgm:cxn modelId="{6EB12EED-FB1E-423D-96C3-088012AC97C9}" type="presParOf" srcId="{EFD1C8E9-5A67-466C-99EA-4E3BBED29EA5}" destId="{4B328904-0EE9-4105-95D0-EE12B0A4F5E9}" srcOrd="0" destOrd="0" presId="urn:microsoft.com/office/officeart/2005/8/layout/vList3#1"/>
    <dgm:cxn modelId="{510342D9-333A-4477-AA53-1F965557089C}" type="presParOf" srcId="{4B328904-0EE9-4105-95D0-EE12B0A4F5E9}" destId="{245F9E3E-91CC-4593-AF9E-2A6B1DBCB5E5}" srcOrd="0" destOrd="0" presId="urn:microsoft.com/office/officeart/2005/8/layout/vList3#1"/>
    <dgm:cxn modelId="{0A32619B-5EA1-4079-8046-538FFEE3B6A3}" type="presParOf" srcId="{4B328904-0EE9-4105-95D0-EE12B0A4F5E9}" destId="{136416FF-AE17-4998-9BB5-92F3BE01ABD6}" srcOrd="1" destOrd="0" presId="urn:microsoft.com/office/officeart/2005/8/layout/vList3#1"/>
    <dgm:cxn modelId="{EFF1FADF-D00E-4B23-9DDF-201C869D628A}" type="presParOf" srcId="{EFD1C8E9-5A67-466C-99EA-4E3BBED29EA5}" destId="{36372E3D-0A1D-4C69-843A-ED3B4F6D26BF}" srcOrd="1" destOrd="0" presId="urn:microsoft.com/office/officeart/2005/8/layout/vList3#1"/>
    <dgm:cxn modelId="{47DE8344-ABAF-40F8-B27E-43BAE555F696}" type="presParOf" srcId="{EFD1C8E9-5A67-466C-99EA-4E3BBED29EA5}" destId="{5D900593-4BE9-4C62-B529-8CABAF6A2B21}" srcOrd="2" destOrd="0" presId="urn:microsoft.com/office/officeart/2005/8/layout/vList3#1"/>
    <dgm:cxn modelId="{EDE40572-9395-4866-8C72-1F7AE9B9AD3D}" type="presParOf" srcId="{5D900593-4BE9-4C62-B529-8CABAF6A2B21}" destId="{4CF95035-51C0-455D-85F2-3A5D700FD953}" srcOrd="0" destOrd="0" presId="urn:microsoft.com/office/officeart/2005/8/layout/vList3#1"/>
    <dgm:cxn modelId="{5785430D-A7FE-484F-B94A-AD6676BE5085}" type="presParOf" srcId="{5D900593-4BE9-4C62-B529-8CABAF6A2B21}" destId="{CC86F964-475F-4E67-B22E-65D31B83F555}" srcOrd="1" destOrd="0" presId="urn:microsoft.com/office/officeart/2005/8/layout/vList3#1"/>
    <dgm:cxn modelId="{666860D3-904F-40C2-AE7C-3EF78DBBB900}" type="presParOf" srcId="{EFD1C8E9-5A67-466C-99EA-4E3BBED29EA5}" destId="{29E8C767-942D-4EF1-9EAD-32BF4480C470}" srcOrd="3" destOrd="0" presId="urn:microsoft.com/office/officeart/2005/8/layout/vList3#1"/>
    <dgm:cxn modelId="{A80D2BF3-35E7-48A6-8CC4-485F9F01DC6D}" type="presParOf" srcId="{EFD1C8E9-5A67-466C-99EA-4E3BBED29EA5}" destId="{936EE1CF-C761-4677-834F-27B25844F5DF}" srcOrd="4" destOrd="0" presId="urn:microsoft.com/office/officeart/2005/8/layout/vList3#1"/>
    <dgm:cxn modelId="{E782C9D7-510C-4976-873C-B6F5D983F99D}" type="presParOf" srcId="{936EE1CF-C761-4677-834F-27B25844F5DF}" destId="{4B6090DA-87B8-46BC-BC0E-D4DFDA1BC80F}" srcOrd="0" destOrd="0" presId="urn:microsoft.com/office/officeart/2005/8/layout/vList3#1"/>
    <dgm:cxn modelId="{EF5AFB21-1B2B-49D5-AD2E-A1F9A9F53294}" type="presParOf" srcId="{936EE1CF-C761-4677-834F-27B25844F5DF}" destId="{B2B9BB48-4A49-45DB-88D3-0AFF8FF4097C}" srcOrd="1" destOrd="0" presId="urn:microsoft.com/office/officeart/2005/8/layout/vList3#1"/>
    <dgm:cxn modelId="{466E06BA-CF61-4493-81E0-2DA22B581514}" type="presParOf" srcId="{EFD1C8E9-5A67-466C-99EA-4E3BBED29EA5}" destId="{C78EF2D5-1263-45DE-B796-521592268CE2}" srcOrd="5" destOrd="0" presId="urn:microsoft.com/office/officeart/2005/8/layout/vList3#1"/>
    <dgm:cxn modelId="{9CE7738D-58E0-4284-B2DE-8DAFABAE5D46}" type="presParOf" srcId="{EFD1C8E9-5A67-466C-99EA-4E3BBED29EA5}" destId="{26C3BC8B-C7C6-4209-986C-A44DB712DCBE}" srcOrd="6" destOrd="0" presId="urn:microsoft.com/office/officeart/2005/8/layout/vList3#1"/>
    <dgm:cxn modelId="{C8C0A871-8584-4346-81B6-CC292F88611F}" type="presParOf" srcId="{26C3BC8B-C7C6-4209-986C-A44DB712DCBE}" destId="{3717AA73-61AC-467D-844D-D78779172205}" srcOrd="0" destOrd="0" presId="urn:microsoft.com/office/officeart/2005/8/layout/vList3#1"/>
    <dgm:cxn modelId="{A47341BF-EA2D-41F6-8C54-6584AFD6A698}" type="presParOf" srcId="{26C3BC8B-C7C6-4209-986C-A44DB712DCBE}" destId="{42C5B7BC-5A2B-49D2-B1AB-E2F025261EE9}" srcOrd="1" destOrd="0" presId="urn:microsoft.com/office/officeart/2005/8/layout/vList3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9B209-B49D-4644-BF07-7079E0364E1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ABD59-8D55-4FD3-817D-83EF2308901E}">
      <dgm:prSet phldrT="[Текст]"/>
      <dgm:spPr/>
      <dgm:t>
        <a:bodyPr/>
        <a:lstStyle/>
        <a:p>
          <a:r>
            <a:rPr lang="ru-RU" dirty="0" smtClean="0"/>
            <a:t>Совместные исследования </a:t>
          </a:r>
          <a:endParaRPr lang="ru-RU" dirty="0"/>
        </a:p>
      </dgm:t>
    </dgm:pt>
    <dgm:pt modelId="{4197C659-6547-4503-BD41-3F945C58B90B}" type="parTrans" cxnId="{5C77D623-3BB6-4581-9F3E-C434FAD9D6B9}">
      <dgm:prSet/>
      <dgm:spPr/>
      <dgm:t>
        <a:bodyPr/>
        <a:lstStyle/>
        <a:p>
          <a:endParaRPr lang="ru-RU"/>
        </a:p>
      </dgm:t>
    </dgm:pt>
    <dgm:pt modelId="{3EDCDC6D-C671-465F-8ACD-2F45E51EC41C}" type="sibTrans" cxnId="{5C77D623-3BB6-4581-9F3E-C434FAD9D6B9}">
      <dgm:prSet/>
      <dgm:spPr/>
      <dgm:t>
        <a:bodyPr/>
        <a:lstStyle/>
        <a:p>
          <a:endParaRPr lang="ru-RU"/>
        </a:p>
      </dgm:t>
    </dgm:pt>
    <dgm:pt modelId="{89BA50DA-D65C-435D-B6A8-83872A498E76}">
      <dgm:prSet phldrT="[Текст]" custT="1"/>
      <dgm:spPr/>
      <dgm:t>
        <a:bodyPr/>
        <a:lstStyle/>
        <a:p>
          <a:r>
            <a:rPr lang="ru-RU" sz="1400" dirty="0" smtClean="0"/>
            <a:t> Новгородский институт развития образования</a:t>
          </a:r>
          <a:endParaRPr lang="ru-RU" sz="1400" dirty="0"/>
        </a:p>
      </dgm:t>
    </dgm:pt>
    <dgm:pt modelId="{9FDEEBAA-D37B-4D96-8CDE-8197DB6ABF4F}" type="parTrans" cxnId="{CC38B9E6-404A-4726-BAD7-21403476DD9C}">
      <dgm:prSet/>
      <dgm:spPr/>
      <dgm:t>
        <a:bodyPr/>
        <a:lstStyle/>
        <a:p>
          <a:endParaRPr lang="ru-RU"/>
        </a:p>
      </dgm:t>
    </dgm:pt>
    <dgm:pt modelId="{464D27EA-2F67-4412-9CAF-B662959561CD}" type="sibTrans" cxnId="{CC38B9E6-404A-4726-BAD7-21403476DD9C}">
      <dgm:prSet/>
      <dgm:spPr/>
      <dgm:t>
        <a:bodyPr/>
        <a:lstStyle/>
        <a:p>
          <a:endParaRPr lang="ru-RU"/>
        </a:p>
      </dgm:t>
    </dgm:pt>
    <dgm:pt modelId="{225C4F84-DDA0-4B20-AAA8-7D220207DCA4}">
      <dgm:prSet phldrT="[Текст]"/>
      <dgm:spPr/>
      <dgm:t>
        <a:bodyPr/>
        <a:lstStyle/>
        <a:p>
          <a:r>
            <a:rPr lang="ru-RU" dirty="0" smtClean="0"/>
            <a:t>Научно –практические конференции, проекты</a:t>
          </a:r>
          <a:endParaRPr lang="ru-RU" dirty="0"/>
        </a:p>
      </dgm:t>
    </dgm:pt>
    <dgm:pt modelId="{4512EB96-B6AE-447E-A267-2625D76A1962}" type="parTrans" cxnId="{D1352949-A35F-42AD-B869-2866477A1AEA}">
      <dgm:prSet/>
      <dgm:spPr/>
      <dgm:t>
        <a:bodyPr/>
        <a:lstStyle/>
        <a:p>
          <a:endParaRPr lang="ru-RU"/>
        </a:p>
      </dgm:t>
    </dgm:pt>
    <dgm:pt modelId="{2252160A-56B9-472E-B013-CD0B95D53A3C}" type="sibTrans" cxnId="{D1352949-A35F-42AD-B869-2866477A1AEA}">
      <dgm:prSet/>
      <dgm:spPr/>
      <dgm:t>
        <a:bodyPr/>
        <a:lstStyle/>
        <a:p>
          <a:endParaRPr lang="ru-RU"/>
        </a:p>
      </dgm:t>
    </dgm:pt>
    <dgm:pt modelId="{5282F27A-A9AA-4102-817B-979AB25CE115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dirty="0" err="1" smtClean="0"/>
            <a:t>НовГУ</a:t>
          </a:r>
          <a:r>
            <a:rPr lang="ru-RU" sz="1400" dirty="0" smtClean="0"/>
            <a:t>  им. Я. Мудрого</a:t>
          </a:r>
          <a:endParaRPr lang="ru-RU" sz="1400" dirty="0"/>
        </a:p>
      </dgm:t>
    </dgm:pt>
    <dgm:pt modelId="{85B3EC0D-C93F-45F3-B9E3-D38C20B518A4}" type="parTrans" cxnId="{70AEFD3C-520B-41D0-976D-3CB99FC3182A}">
      <dgm:prSet/>
      <dgm:spPr/>
      <dgm:t>
        <a:bodyPr/>
        <a:lstStyle/>
        <a:p>
          <a:endParaRPr lang="ru-RU"/>
        </a:p>
      </dgm:t>
    </dgm:pt>
    <dgm:pt modelId="{EF237835-12CB-4E71-A769-2DA762B7F900}" type="sibTrans" cxnId="{70AEFD3C-520B-41D0-976D-3CB99FC3182A}">
      <dgm:prSet/>
      <dgm:spPr/>
      <dgm:t>
        <a:bodyPr/>
        <a:lstStyle/>
        <a:p>
          <a:endParaRPr lang="ru-RU"/>
        </a:p>
      </dgm:t>
    </dgm:pt>
    <dgm:pt modelId="{050ADDAB-210D-4127-B07A-291FAE61BAD9}">
      <dgm:prSet phldrT="[Текст]"/>
      <dgm:spPr/>
      <dgm:t>
        <a:bodyPr/>
        <a:lstStyle/>
        <a:p>
          <a:r>
            <a:rPr lang="ru-RU" dirty="0" smtClean="0"/>
            <a:t>Обучение </a:t>
          </a:r>
          <a:r>
            <a:rPr lang="ru-RU" dirty="0" err="1" smtClean="0"/>
            <a:t>тьюторов</a:t>
          </a:r>
          <a:r>
            <a:rPr lang="ru-RU" dirty="0" smtClean="0"/>
            <a:t>.</a:t>
          </a:r>
        </a:p>
        <a:p>
          <a:r>
            <a:rPr lang="ru-RU" dirty="0" smtClean="0"/>
            <a:t>Учебные пособия, методические рекомендации.</a:t>
          </a:r>
        </a:p>
        <a:p>
          <a:endParaRPr lang="ru-RU" dirty="0" smtClean="0"/>
        </a:p>
        <a:p>
          <a:endParaRPr lang="ru-RU" dirty="0"/>
        </a:p>
      </dgm:t>
    </dgm:pt>
    <dgm:pt modelId="{22AD438B-6E95-4C2A-B232-9070C66D1CAC}" type="parTrans" cxnId="{98206F31-16EA-4AC3-BD96-C7E38200D0B1}">
      <dgm:prSet/>
      <dgm:spPr/>
      <dgm:t>
        <a:bodyPr/>
        <a:lstStyle/>
        <a:p>
          <a:endParaRPr lang="ru-RU"/>
        </a:p>
      </dgm:t>
    </dgm:pt>
    <dgm:pt modelId="{C35AC7B2-61EC-476A-A30A-16CC19495CFC}" type="sibTrans" cxnId="{98206F31-16EA-4AC3-BD96-C7E38200D0B1}">
      <dgm:prSet/>
      <dgm:spPr/>
      <dgm:t>
        <a:bodyPr/>
        <a:lstStyle/>
        <a:p>
          <a:endParaRPr lang="ru-RU"/>
        </a:p>
      </dgm:t>
    </dgm:pt>
    <dgm:pt modelId="{1F59CB99-85FA-4491-92F4-BBF6E331A9A0}">
      <dgm:prSet phldrT="[Текст]" custT="1"/>
      <dgm:spPr/>
      <dgm:t>
        <a:bodyPr/>
        <a:lstStyle/>
        <a:p>
          <a:r>
            <a:rPr lang="ru-RU" sz="1400" dirty="0" smtClean="0"/>
            <a:t>Кафедра коррекционной педагогики РГПУ им. А.Герцена</a:t>
          </a:r>
          <a:endParaRPr lang="ru-RU" sz="1400" dirty="0"/>
        </a:p>
      </dgm:t>
    </dgm:pt>
    <dgm:pt modelId="{99067D4C-AB01-417F-BDBB-A71E70495F2D}" type="parTrans" cxnId="{8BBF56D5-2D23-4138-976D-262F6763FF65}">
      <dgm:prSet/>
      <dgm:spPr/>
      <dgm:t>
        <a:bodyPr/>
        <a:lstStyle/>
        <a:p>
          <a:endParaRPr lang="ru-RU"/>
        </a:p>
      </dgm:t>
    </dgm:pt>
    <dgm:pt modelId="{66B97DC5-6B4A-4E3A-B482-1BF00E3BF559}" type="sibTrans" cxnId="{8BBF56D5-2D23-4138-976D-262F6763FF65}">
      <dgm:prSet/>
      <dgm:spPr/>
      <dgm:t>
        <a:bodyPr/>
        <a:lstStyle/>
        <a:p>
          <a:endParaRPr lang="ru-RU"/>
        </a:p>
      </dgm:t>
    </dgm:pt>
    <dgm:pt modelId="{6A40C9B0-9926-40C2-84BF-5D64528E82A7}">
      <dgm:prSet phldrT="[Текст]"/>
      <dgm:spPr/>
      <dgm:t>
        <a:bodyPr/>
        <a:lstStyle/>
        <a:p>
          <a:r>
            <a:rPr lang="ru-RU" dirty="0" smtClean="0"/>
            <a:t>Аналитические семинары,  конкурсы профессионального мастерства</a:t>
          </a:r>
          <a:endParaRPr lang="ru-RU" dirty="0"/>
        </a:p>
      </dgm:t>
    </dgm:pt>
    <dgm:pt modelId="{A26C19CD-5ED8-4CE9-8E93-9C0D45896A63}" type="parTrans" cxnId="{06373638-B55B-4DCB-B7D8-666866C81907}">
      <dgm:prSet/>
      <dgm:spPr/>
      <dgm:t>
        <a:bodyPr/>
        <a:lstStyle/>
        <a:p>
          <a:endParaRPr lang="ru-RU"/>
        </a:p>
      </dgm:t>
    </dgm:pt>
    <dgm:pt modelId="{605400E7-10DB-4F1B-8C10-AEDDDEC943B9}" type="sibTrans" cxnId="{06373638-B55B-4DCB-B7D8-666866C81907}">
      <dgm:prSet/>
      <dgm:spPr/>
      <dgm:t>
        <a:bodyPr/>
        <a:lstStyle/>
        <a:p>
          <a:endParaRPr lang="ru-RU"/>
        </a:p>
      </dgm:t>
    </dgm:pt>
    <dgm:pt modelId="{645599A6-4E46-4A4C-8F42-8289B975AEA7}">
      <dgm:prSet phldrT="[Текст]" custT="1"/>
      <dgm:spPr/>
      <dgm:t>
        <a:bodyPr/>
        <a:lstStyle/>
        <a:p>
          <a:r>
            <a:rPr lang="ru-RU" sz="1200" b="1" i="0" dirty="0" smtClean="0"/>
            <a:t>Новгородский областной центр </a:t>
          </a:r>
          <a:r>
            <a:rPr lang="ru-RU" sz="1200" b="1" i="0" dirty="0" err="1" smtClean="0"/>
            <a:t>психолого-медико-социального</a:t>
          </a:r>
          <a:r>
            <a:rPr lang="ru-RU" sz="1200" b="1" i="0" dirty="0" smtClean="0"/>
            <a:t> сопровождения по Новгородской области</a:t>
          </a:r>
          <a:endParaRPr lang="ru-RU" sz="1200" dirty="0"/>
        </a:p>
      </dgm:t>
    </dgm:pt>
    <dgm:pt modelId="{158AE0CF-1DD1-416D-AC8F-0894AA0231A9}" type="parTrans" cxnId="{63F05799-47E7-4E0E-9286-6E62FD81FC96}">
      <dgm:prSet/>
      <dgm:spPr/>
      <dgm:t>
        <a:bodyPr/>
        <a:lstStyle/>
        <a:p>
          <a:endParaRPr lang="ru-RU"/>
        </a:p>
      </dgm:t>
    </dgm:pt>
    <dgm:pt modelId="{EC7F2A0F-0A42-4F92-9461-8F268E3F9B2C}" type="sibTrans" cxnId="{63F05799-47E7-4E0E-9286-6E62FD81FC96}">
      <dgm:prSet/>
      <dgm:spPr/>
      <dgm:t>
        <a:bodyPr/>
        <a:lstStyle/>
        <a:p>
          <a:endParaRPr lang="ru-RU"/>
        </a:p>
      </dgm:t>
    </dgm:pt>
    <dgm:pt modelId="{7FF9892A-4D6E-466C-AF55-4681338EFAAC}">
      <dgm:prSet phldrT="[Текст]" custT="1"/>
      <dgm:spPr/>
      <dgm:t>
        <a:bodyPr/>
        <a:lstStyle/>
        <a:p>
          <a:r>
            <a:rPr lang="ru-RU" sz="1400" dirty="0" smtClean="0"/>
            <a:t>Институт коррекционной педагогики МГПУ</a:t>
          </a:r>
          <a:endParaRPr lang="ru-RU" sz="1400" dirty="0"/>
        </a:p>
      </dgm:t>
    </dgm:pt>
    <dgm:pt modelId="{411707B5-998B-4D38-8C7B-0351477864CC}" type="parTrans" cxnId="{02A3F523-67F8-4176-8A4A-33E639CB0898}">
      <dgm:prSet/>
      <dgm:spPr/>
      <dgm:t>
        <a:bodyPr/>
        <a:lstStyle/>
        <a:p>
          <a:endParaRPr lang="ru-RU"/>
        </a:p>
      </dgm:t>
    </dgm:pt>
    <dgm:pt modelId="{D1DD87B5-7485-487C-B534-E1D674CA5F81}" type="sibTrans" cxnId="{02A3F523-67F8-4176-8A4A-33E639CB0898}">
      <dgm:prSet/>
      <dgm:spPr/>
      <dgm:t>
        <a:bodyPr/>
        <a:lstStyle/>
        <a:p>
          <a:endParaRPr lang="ru-RU"/>
        </a:p>
      </dgm:t>
    </dgm:pt>
    <dgm:pt modelId="{27F25248-96F1-4A09-A185-6617F8478038}">
      <dgm:prSet phldrT="[Текст]" custT="1"/>
      <dgm:spPr/>
      <dgm:t>
        <a:bodyPr/>
        <a:lstStyle/>
        <a:p>
          <a:r>
            <a:rPr lang="ru-RU" sz="1400" dirty="0" smtClean="0"/>
            <a:t>Кафедра социальной педагогики и социальной работы  РГПУ им. А.Герцена</a:t>
          </a:r>
          <a:endParaRPr lang="ru-RU" sz="1400" dirty="0"/>
        </a:p>
      </dgm:t>
    </dgm:pt>
    <dgm:pt modelId="{A0DC5203-8F6E-4F78-9800-D8A95DF4ECCE}" type="parTrans" cxnId="{34FEBF62-B354-4BA9-B6D1-A62826E2F7A3}">
      <dgm:prSet/>
      <dgm:spPr/>
    </dgm:pt>
    <dgm:pt modelId="{2D2CF48D-5BEF-4D82-AB7F-EC34ACF10A29}" type="sibTrans" cxnId="{34FEBF62-B354-4BA9-B6D1-A62826E2F7A3}">
      <dgm:prSet/>
      <dgm:spPr/>
    </dgm:pt>
    <dgm:pt modelId="{B4B2EF8A-FC27-4F70-80BC-7B779028690C}" type="pres">
      <dgm:prSet presAssocID="{73A9B209-B49D-4644-BF07-7079E0364E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2D363-4F75-46C6-80F0-83EEC3375E5D}" type="pres">
      <dgm:prSet presAssocID="{73A9B209-B49D-4644-BF07-7079E0364E15}" presName="children" presStyleCnt="0"/>
      <dgm:spPr/>
    </dgm:pt>
    <dgm:pt modelId="{9050BC1C-DC14-4371-B673-871C40D27EDB}" type="pres">
      <dgm:prSet presAssocID="{73A9B209-B49D-4644-BF07-7079E0364E15}" presName="child1group" presStyleCnt="0"/>
      <dgm:spPr/>
    </dgm:pt>
    <dgm:pt modelId="{6C9F1BC7-0D4F-415D-8D25-6A55A7EA4927}" type="pres">
      <dgm:prSet presAssocID="{73A9B209-B49D-4644-BF07-7079E0364E15}" presName="child1" presStyleLbl="bgAcc1" presStyleIdx="0" presStyleCnt="4"/>
      <dgm:spPr/>
      <dgm:t>
        <a:bodyPr/>
        <a:lstStyle/>
        <a:p>
          <a:endParaRPr lang="ru-RU"/>
        </a:p>
      </dgm:t>
    </dgm:pt>
    <dgm:pt modelId="{76103BA4-78C0-4086-8217-B74F3D8409FD}" type="pres">
      <dgm:prSet presAssocID="{73A9B209-B49D-4644-BF07-7079E0364E1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CEDB5-4C6C-4B85-A93A-8A4ED1F7D25B}" type="pres">
      <dgm:prSet presAssocID="{73A9B209-B49D-4644-BF07-7079E0364E15}" presName="child2group" presStyleCnt="0"/>
      <dgm:spPr/>
    </dgm:pt>
    <dgm:pt modelId="{6D6695CB-F60C-4868-BD1C-841EF49A60C8}" type="pres">
      <dgm:prSet presAssocID="{73A9B209-B49D-4644-BF07-7079E0364E15}" presName="child2" presStyleLbl="bgAcc1" presStyleIdx="1" presStyleCnt="4" custScaleX="148734" custScaleY="94906"/>
      <dgm:spPr/>
      <dgm:t>
        <a:bodyPr/>
        <a:lstStyle/>
        <a:p>
          <a:endParaRPr lang="ru-RU"/>
        </a:p>
      </dgm:t>
    </dgm:pt>
    <dgm:pt modelId="{357CD736-0523-4B78-BBB3-4FF4BC81FFA4}" type="pres">
      <dgm:prSet presAssocID="{73A9B209-B49D-4644-BF07-7079E0364E1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39F87-C2A9-4C67-AB3C-5DEE1896E73A}" type="pres">
      <dgm:prSet presAssocID="{73A9B209-B49D-4644-BF07-7079E0364E15}" presName="child3group" presStyleCnt="0"/>
      <dgm:spPr/>
    </dgm:pt>
    <dgm:pt modelId="{F66954FE-77D6-4176-AA7A-4FE461510A1D}" type="pres">
      <dgm:prSet presAssocID="{73A9B209-B49D-4644-BF07-7079E0364E15}" presName="child3" presStyleLbl="bgAcc1" presStyleIdx="2" presStyleCnt="4" custScaleX="137650" custLinFactNeighborX="19966"/>
      <dgm:spPr/>
      <dgm:t>
        <a:bodyPr/>
        <a:lstStyle/>
        <a:p>
          <a:endParaRPr lang="ru-RU"/>
        </a:p>
      </dgm:t>
    </dgm:pt>
    <dgm:pt modelId="{CC11CAC4-E56A-457A-B855-79136AD67543}" type="pres">
      <dgm:prSet presAssocID="{73A9B209-B49D-4644-BF07-7079E0364E1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95C64-C0AA-42A2-AB28-807E2739CEA1}" type="pres">
      <dgm:prSet presAssocID="{73A9B209-B49D-4644-BF07-7079E0364E15}" presName="child4group" presStyleCnt="0"/>
      <dgm:spPr/>
    </dgm:pt>
    <dgm:pt modelId="{E91FFA45-6DF7-43E8-80F5-BB7C894A397E}" type="pres">
      <dgm:prSet presAssocID="{73A9B209-B49D-4644-BF07-7079E0364E15}" presName="child4" presStyleLbl="bgAcc1" presStyleIdx="3" presStyleCnt="4"/>
      <dgm:spPr/>
      <dgm:t>
        <a:bodyPr/>
        <a:lstStyle/>
        <a:p>
          <a:endParaRPr lang="ru-RU"/>
        </a:p>
      </dgm:t>
    </dgm:pt>
    <dgm:pt modelId="{CF7CA856-DE96-4595-95A0-12CA78245A98}" type="pres">
      <dgm:prSet presAssocID="{73A9B209-B49D-4644-BF07-7079E0364E1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FFE11-FB78-49D5-B14B-8E0F916515C7}" type="pres">
      <dgm:prSet presAssocID="{73A9B209-B49D-4644-BF07-7079E0364E15}" presName="childPlaceholder" presStyleCnt="0"/>
      <dgm:spPr/>
    </dgm:pt>
    <dgm:pt modelId="{092C952C-789C-4147-8D9A-99EFBD12FFF3}" type="pres">
      <dgm:prSet presAssocID="{73A9B209-B49D-4644-BF07-7079E0364E15}" presName="circle" presStyleCnt="0"/>
      <dgm:spPr/>
    </dgm:pt>
    <dgm:pt modelId="{2031FF6C-AF54-41A1-8FAF-A0A48A700419}" type="pres">
      <dgm:prSet presAssocID="{73A9B209-B49D-4644-BF07-7079E0364E1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734C7-4AEE-4B2A-AFE3-81179923B2D3}" type="pres">
      <dgm:prSet presAssocID="{73A9B209-B49D-4644-BF07-7079E0364E1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EA80E-1D13-48F5-9E0F-2D7DF16E1123}" type="pres">
      <dgm:prSet presAssocID="{73A9B209-B49D-4644-BF07-7079E0364E1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3431E-6FA0-4E86-8DDF-3A7B6827F4CC}" type="pres">
      <dgm:prSet presAssocID="{73A9B209-B49D-4644-BF07-7079E0364E1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C55A5-E49F-42EB-80E5-ED82AC220724}" type="pres">
      <dgm:prSet presAssocID="{73A9B209-B49D-4644-BF07-7079E0364E15}" presName="quadrantPlaceholder" presStyleCnt="0"/>
      <dgm:spPr/>
    </dgm:pt>
    <dgm:pt modelId="{452D3411-35DC-43B9-8AD0-D338DC8ED626}" type="pres">
      <dgm:prSet presAssocID="{73A9B209-B49D-4644-BF07-7079E0364E15}" presName="center1" presStyleLbl="fgShp" presStyleIdx="0" presStyleCnt="2"/>
      <dgm:spPr/>
    </dgm:pt>
    <dgm:pt modelId="{D44A1263-D1E8-4A97-BC3C-4D6F1E1791E3}" type="pres">
      <dgm:prSet presAssocID="{73A9B209-B49D-4644-BF07-7079E0364E15}" presName="center2" presStyleLbl="fgShp" presStyleIdx="1" presStyleCnt="2"/>
      <dgm:spPr/>
    </dgm:pt>
  </dgm:ptLst>
  <dgm:cxnLst>
    <dgm:cxn modelId="{1960A63F-7442-4AE2-AA70-3EF88DD6D307}" type="presOf" srcId="{27F25248-96F1-4A09-A185-6617F8478038}" destId="{357CD736-0523-4B78-BBB3-4FF4BC81FFA4}" srcOrd="1" destOrd="1" presId="urn:microsoft.com/office/officeart/2005/8/layout/cycle4"/>
    <dgm:cxn modelId="{AC72DA0F-E1C6-42B2-9DE7-05445EDFC2E9}" type="presOf" srcId="{1F59CB99-85FA-4491-92F4-BBF6E331A9A0}" destId="{CC11CAC4-E56A-457A-B855-79136AD67543}" srcOrd="1" destOrd="0" presId="urn:microsoft.com/office/officeart/2005/8/layout/cycle4"/>
    <dgm:cxn modelId="{30ABD32F-07BD-47EB-8E36-C619F78DE4F0}" type="presOf" srcId="{73A9B209-B49D-4644-BF07-7079E0364E15}" destId="{B4B2EF8A-FC27-4F70-80BC-7B779028690C}" srcOrd="0" destOrd="0" presId="urn:microsoft.com/office/officeart/2005/8/layout/cycle4"/>
    <dgm:cxn modelId="{8BBF56D5-2D23-4138-976D-262F6763FF65}" srcId="{050ADDAB-210D-4127-B07A-291FAE61BAD9}" destId="{1F59CB99-85FA-4491-92F4-BBF6E331A9A0}" srcOrd="0" destOrd="0" parTransId="{99067D4C-AB01-417F-BDBB-A71E70495F2D}" sibTransId="{66B97DC5-6B4A-4E3A-B482-1BF00E3BF559}"/>
    <dgm:cxn modelId="{0C38C6FE-C2A2-4AD3-BD2B-FF580C2E37DD}" type="presOf" srcId="{7FF9892A-4D6E-466C-AF55-4681338EFAAC}" destId="{F66954FE-77D6-4176-AA7A-4FE461510A1D}" srcOrd="0" destOrd="1" presId="urn:microsoft.com/office/officeart/2005/8/layout/cycle4"/>
    <dgm:cxn modelId="{883160E0-82DA-45AB-85B2-EDFD912074D4}" type="presOf" srcId="{6A40C9B0-9926-40C2-84BF-5D64528E82A7}" destId="{D8B3431E-6FA0-4E86-8DDF-3A7B6827F4CC}" srcOrd="0" destOrd="0" presId="urn:microsoft.com/office/officeart/2005/8/layout/cycle4"/>
    <dgm:cxn modelId="{315065D1-7B70-43AA-A8A3-4D8963E2EBD5}" type="presOf" srcId="{050ADDAB-210D-4127-B07A-291FAE61BAD9}" destId="{7BFEA80E-1D13-48F5-9E0F-2D7DF16E1123}" srcOrd="0" destOrd="0" presId="urn:microsoft.com/office/officeart/2005/8/layout/cycle4"/>
    <dgm:cxn modelId="{34FEBF62-B354-4BA9-B6D1-A62826E2F7A3}" srcId="{225C4F84-DDA0-4B20-AAA8-7D220207DCA4}" destId="{27F25248-96F1-4A09-A185-6617F8478038}" srcOrd="1" destOrd="0" parTransId="{A0DC5203-8F6E-4F78-9800-D8A95DF4ECCE}" sibTransId="{2D2CF48D-5BEF-4D82-AB7F-EC34ACF10A29}"/>
    <dgm:cxn modelId="{CC38B9E6-404A-4726-BAD7-21403476DD9C}" srcId="{733ABD59-8D55-4FD3-817D-83EF2308901E}" destId="{89BA50DA-D65C-435D-B6A8-83872A498E76}" srcOrd="0" destOrd="0" parTransId="{9FDEEBAA-D37B-4D96-8CDE-8197DB6ABF4F}" sibTransId="{464D27EA-2F67-4412-9CAF-B662959561CD}"/>
    <dgm:cxn modelId="{DA01639E-37AA-448D-B030-14B3B518098F}" type="presOf" srcId="{5282F27A-A9AA-4102-817B-979AB25CE115}" destId="{6D6695CB-F60C-4868-BD1C-841EF49A60C8}" srcOrd="0" destOrd="0" presId="urn:microsoft.com/office/officeart/2005/8/layout/cycle4"/>
    <dgm:cxn modelId="{9594CB69-5781-4BE8-AFBA-A50FB4F3BD13}" type="presOf" srcId="{89BA50DA-D65C-435D-B6A8-83872A498E76}" destId="{76103BA4-78C0-4086-8217-B74F3D8409FD}" srcOrd="1" destOrd="0" presId="urn:microsoft.com/office/officeart/2005/8/layout/cycle4"/>
    <dgm:cxn modelId="{D1352949-A35F-42AD-B869-2866477A1AEA}" srcId="{73A9B209-B49D-4644-BF07-7079E0364E15}" destId="{225C4F84-DDA0-4B20-AAA8-7D220207DCA4}" srcOrd="1" destOrd="0" parTransId="{4512EB96-B6AE-447E-A267-2625D76A1962}" sibTransId="{2252160A-56B9-472E-B013-CD0B95D53A3C}"/>
    <dgm:cxn modelId="{5C77D623-3BB6-4581-9F3E-C434FAD9D6B9}" srcId="{73A9B209-B49D-4644-BF07-7079E0364E15}" destId="{733ABD59-8D55-4FD3-817D-83EF2308901E}" srcOrd="0" destOrd="0" parTransId="{4197C659-6547-4503-BD41-3F945C58B90B}" sibTransId="{3EDCDC6D-C671-465F-8ACD-2F45E51EC41C}"/>
    <dgm:cxn modelId="{98206F31-16EA-4AC3-BD96-C7E38200D0B1}" srcId="{73A9B209-B49D-4644-BF07-7079E0364E15}" destId="{050ADDAB-210D-4127-B07A-291FAE61BAD9}" srcOrd="2" destOrd="0" parTransId="{22AD438B-6E95-4C2A-B232-9070C66D1CAC}" sibTransId="{C35AC7B2-61EC-476A-A30A-16CC19495CFC}"/>
    <dgm:cxn modelId="{78254120-809F-4B5B-8DB2-63AA1B56F362}" type="presOf" srcId="{7FF9892A-4D6E-466C-AF55-4681338EFAAC}" destId="{CC11CAC4-E56A-457A-B855-79136AD67543}" srcOrd="1" destOrd="1" presId="urn:microsoft.com/office/officeart/2005/8/layout/cycle4"/>
    <dgm:cxn modelId="{2D46E77C-63E8-40F8-A889-2C4D0BC17397}" type="presOf" srcId="{5282F27A-A9AA-4102-817B-979AB25CE115}" destId="{357CD736-0523-4B78-BBB3-4FF4BC81FFA4}" srcOrd="1" destOrd="0" presId="urn:microsoft.com/office/officeart/2005/8/layout/cycle4"/>
    <dgm:cxn modelId="{06373638-B55B-4DCB-B7D8-666866C81907}" srcId="{73A9B209-B49D-4644-BF07-7079E0364E15}" destId="{6A40C9B0-9926-40C2-84BF-5D64528E82A7}" srcOrd="3" destOrd="0" parTransId="{A26C19CD-5ED8-4CE9-8E93-9C0D45896A63}" sibTransId="{605400E7-10DB-4F1B-8C10-AEDDDEC943B9}"/>
    <dgm:cxn modelId="{CC0A6D77-2DAB-4FF8-AF60-4AAAB51D41EF}" type="presOf" srcId="{225C4F84-DDA0-4B20-AAA8-7D220207DCA4}" destId="{0BE734C7-4AEE-4B2A-AFE3-81179923B2D3}" srcOrd="0" destOrd="0" presId="urn:microsoft.com/office/officeart/2005/8/layout/cycle4"/>
    <dgm:cxn modelId="{B07ED188-31BC-4787-BA93-34EF51B409E2}" type="presOf" srcId="{1F59CB99-85FA-4491-92F4-BBF6E331A9A0}" destId="{F66954FE-77D6-4176-AA7A-4FE461510A1D}" srcOrd="0" destOrd="0" presId="urn:microsoft.com/office/officeart/2005/8/layout/cycle4"/>
    <dgm:cxn modelId="{BFE655C7-A35A-45C1-843C-24B233CECDD6}" type="presOf" srcId="{733ABD59-8D55-4FD3-817D-83EF2308901E}" destId="{2031FF6C-AF54-41A1-8FAF-A0A48A700419}" srcOrd="0" destOrd="0" presId="urn:microsoft.com/office/officeart/2005/8/layout/cycle4"/>
    <dgm:cxn modelId="{371BDC5F-4E80-462D-AE07-EE2F0C4831FC}" type="presOf" srcId="{645599A6-4E46-4A4C-8F42-8289B975AEA7}" destId="{CF7CA856-DE96-4595-95A0-12CA78245A98}" srcOrd="1" destOrd="0" presId="urn:microsoft.com/office/officeart/2005/8/layout/cycle4"/>
    <dgm:cxn modelId="{6E6EC02E-147A-47D3-B786-5CA37315565F}" type="presOf" srcId="{27F25248-96F1-4A09-A185-6617F8478038}" destId="{6D6695CB-F60C-4868-BD1C-841EF49A60C8}" srcOrd="0" destOrd="1" presId="urn:microsoft.com/office/officeart/2005/8/layout/cycle4"/>
    <dgm:cxn modelId="{70AEFD3C-520B-41D0-976D-3CB99FC3182A}" srcId="{225C4F84-DDA0-4B20-AAA8-7D220207DCA4}" destId="{5282F27A-A9AA-4102-817B-979AB25CE115}" srcOrd="0" destOrd="0" parTransId="{85B3EC0D-C93F-45F3-B9E3-D38C20B518A4}" sibTransId="{EF237835-12CB-4E71-A769-2DA762B7F900}"/>
    <dgm:cxn modelId="{02A3F523-67F8-4176-8A4A-33E639CB0898}" srcId="{050ADDAB-210D-4127-B07A-291FAE61BAD9}" destId="{7FF9892A-4D6E-466C-AF55-4681338EFAAC}" srcOrd="1" destOrd="0" parTransId="{411707B5-998B-4D38-8C7B-0351477864CC}" sibTransId="{D1DD87B5-7485-487C-B534-E1D674CA5F81}"/>
    <dgm:cxn modelId="{CC658368-D4F1-494D-8114-1F66FBDE9FD5}" type="presOf" srcId="{645599A6-4E46-4A4C-8F42-8289B975AEA7}" destId="{E91FFA45-6DF7-43E8-80F5-BB7C894A397E}" srcOrd="0" destOrd="0" presId="urn:microsoft.com/office/officeart/2005/8/layout/cycle4"/>
    <dgm:cxn modelId="{63F05799-47E7-4E0E-9286-6E62FD81FC96}" srcId="{6A40C9B0-9926-40C2-84BF-5D64528E82A7}" destId="{645599A6-4E46-4A4C-8F42-8289B975AEA7}" srcOrd="0" destOrd="0" parTransId="{158AE0CF-1DD1-416D-AC8F-0894AA0231A9}" sibTransId="{EC7F2A0F-0A42-4F92-9461-8F268E3F9B2C}"/>
    <dgm:cxn modelId="{F875C40B-B9C7-4A99-BD50-0E04087B8180}" type="presOf" srcId="{89BA50DA-D65C-435D-B6A8-83872A498E76}" destId="{6C9F1BC7-0D4F-415D-8D25-6A55A7EA4927}" srcOrd="0" destOrd="0" presId="urn:microsoft.com/office/officeart/2005/8/layout/cycle4"/>
    <dgm:cxn modelId="{4020294B-A167-4A83-95F1-FD46759A9DA4}" type="presParOf" srcId="{B4B2EF8A-FC27-4F70-80BC-7B779028690C}" destId="{F9E2D363-4F75-46C6-80F0-83EEC3375E5D}" srcOrd="0" destOrd="0" presId="urn:microsoft.com/office/officeart/2005/8/layout/cycle4"/>
    <dgm:cxn modelId="{9ECF7F66-B038-4631-8490-4BDDD31AF444}" type="presParOf" srcId="{F9E2D363-4F75-46C6-80F0-83EEC3375E5D}" destId="{9050BC1C-DC14-4371-B673-871C40D27EDB}" srcOrd="0" destOrd="0" presId="urn:microsoft.com/office/officeart/2005/8/layout/cycle4"/>
    <dgm:cxn modelId="{2671072C-FF96-4294-8F89-CA43EC9503D2}" type="presParOf" srcId="{9050BC1C-DC14-4371-B673-871C40D27EDB}" destId="{6C9F1BC7-0D4F-415D-8D25-6A55A7EA4927}" srcOrd="0" destOrd="0" presId="urn:microsoft.com/office/officeart/2005/8/layout/cycle4"/>
    <dgm:cxn modelId="{0D7F0807-BCB8-4794-B9D5-729699281CE8}" type="presParOf" srcId="{9050BC1C-DC14-4371-B673-871C40D27EDB}" destId="{76103BA4-78C0-4086-8217-B74F3D8409FD}" srcOrd="1" destOrd="0" presId="urn:microsoft.com/office/officeart/2005/8/layout/cycle4"/>
    <dgm:cxn modelId="{26261BC9-1028-43B3-98F2-49ABD7351B3F}" type="presParOf" srcId="{F9E2D363-4F75-46C6-80F0-83EEC3375E5D}" destId="{EB7CEDB5-4C6C-4B85-A93A-8A4ED1F7D25B}" srcOrd="1" destOrd="0" presId="urn:microsoft.com/office/officeart/2005/8/layout/cycle4"/>
    <dgm:cxn modelId="{F9F7A3A7-8ED4-4B44-8A1D-4E2DBE663BB7}" type="presParOf" srcId="{EB7CEDB5-4C6C-4B85-A93A-8A4ED1F7D25B}" destId="{6D6695CB-F60C-4868-BD1C-841EF49A60C8}" srcOrd="0" destOrd="0" presId="urn:microsoft.com/office/officeart/2005/8/layout/cycle4"/>
    <dgm:cxn modelId="{80F8034D-EDB5-4F74-9676-75A8A079F73E}" type="presParOf" srcId="{EB7CEDB5-4C6C-4B85-A93A-8A4ED1F7D25B}" destId="{357CD736-0523-4B78-BBB3-4FF4BC81FFA4}" srcOrd="1" destOrd="0" presId="urn:microsoft.com/office/officeart/2005/8/layout/cycle4"/>
    <dgm:cxn modelId="{93356F29-C5AC-4D81-895B-B78F9A35E6DB}" type="presParOf" srcId="{F9E2D363-4F75-46C6-80F0-83EEC3375E5D}" destId="{B3039F87-C2A9-4C67-AB3C-5DEE1896E73A}" srcOrd="2" destOrd="0" presId="urn:microsoft.com/office/officeart/2005/8/layout/cycle4"/>
    <dgm:cxn modelId="{060FB457-45A0-4AD0-AAB2-5B8CE35504C5}" type="presParOf" srcId="{B3039F87-C2A9-4C67-AB3C-5DEE1896E73A}" destId="{F66954FE-77D6-4176-AA7A-4FE461510A1D}" srcOrd="0" destOrd="0" presId="urn:microsoft.com/office/officeart/2005/8/layout/cycle4"/>
    <dgm:cxn modelId="{74AA2CAA-489D-4586-8C41-98452258A68D}" type="presParOf" srcId="{B3039F87-C2A9-4C67-AB3C-5DEE1896E73A}" destId="{CC11CAC4-E56A-457A-B855-79136AD67543}" srcOrd="1" destOrd="0" presId="urn:microsoft.com/office/officeart/2005/8/layout/cycle4"/>
    <dgm:cxn modelId="{3F0962DA-9BBE-4EDA-BE4A-BA8E3C825B39}" type="presParOf" srcId="{F9E2D363-4F75-46C6-80F0-83EEC3375E5D}" destId="{4D595C64-C0AA-42A2-AB28-807E2739CEA1}" srcOrd="3" destOrd="0" presId="urn:microsoft.com/office/officeart/2005/8/layout/cycle4"/>
    <dgm:cxn modelId="{52396064-0177-46E5-81AD-DA994357B010}" type="presParOf" srcId="{4D595C64-C0AA-42A2-AB28-807E2739CEA1}" destId="{E91FFA45-6DF7-43E8-80F5-BB7C894A397E}" srcOrd="0" destOrd="0" presId="urn:microsoft.com/office/officeart/2005/8/layout/cycle4"/>
    <dgm:cxn modelId="{BE77A66C-0F66-4290-A130-D39C4FD48615}" type="presParOf" srcId="{4D595C64-C0AA-42A2-AB28-807E2739CEA1}" destId="{CF7CA856-DE96-4595-95A0-12CA78245A98}" srcOrd="1" destOrd="0" presId="urn:microsoft.com/office/officeart/2005/8/layout/cycle4"/>
    <dgm:cxn modelId="{25815238-A10C-4B22-965D-04BAB2020549}" type="presParOf" srcId="{F9E2D363-4F75-46C6-80F0-83EEC3375E5D}" destId="{5ECFFE11-FB78-49D5-B14B-8E0F916515C7}" srcOrd="4" destOrd="0" presId="urn:microsoft.com/office/officeart/2005/8/layout/cycle4"/>
    <dgm:cxn modelId="{20E4B765-375E-41D6-A820-90C29E93F5C2}" type="presParOf" srcId="{B4B2EF8A-FC27-4F70-80BC-7B779028690C}" destId="{092C952C-789C-4147-8D9A-99EFBD12FFF3}" srcOrd="1" destOrd="0" presId="urn:microsoft.com/office/officeart/2005/8/layout/cycle4"/>
    <dgm:cxn modelId="{C9C2E285-FFD8-4823-BC5E-8EC41EF3CCF4}" type="presParOf" srcId="{092C952C-789C-4147-8D9A-99EFBD12FFF3}" destId="{2031FF6C-AF54-41A1-8FAF-A0A48A700419}" srcOrd="0" destOrd="0" presId="urn:microsoft.com/office/officeart/2005/8/layout/cycle4"/>
    <dgm:cxn modelId="{FF32EC89-AD54-4677-B4B7-5FB8B4807B9E}" type="presParOf" srcId="{092C952C-789C-4147-8D9A-99EFBD12FFF3}" destId="{0BE734C7-4AEE-4B2A-AFE3-81179923B2D3}" srcOrd="1" destOrd="0" presId="urn:microsoft.com/office/officeart/2005/8/layout/cycle4"/>
    <dgm:cxn modelId="{51DFBA8B-EA65-43B4-A886-0ED7D408B6AD}" type="presParOf" srcId="{092C952C-789C-4147-8D9A-99EFBD12FFF3}" destId="{7BFEA80E-1D13-48F5-9E0F-2D7DF16E1123}" srcOrd="2" destOrd="0" presId="urn:microsoft.com/office/officeart/2005/8/layout/cycle4"/>
    <dgm:cxn modelId="{1D63996B-DB76-4E0D-B3FC-BAEF5138AB26}" type="presParOf" srcId="{092C952C-789C-4147-8D9A-99EFBD12FFF3}" destId="{D8B3431E-6FA0-4E86-8DDF-3A7B6827F4CC}" srcOrd="3" destOrd="0" presId="urn:microsoft.com/office/officeart/2005/8/layout/cycle4"/>
    <dgm:cxn modelId="{85B145BE-B8D1-4592-92ED-C1245ED44EB3}" type="presParOf" srcId="{092C952C-789C-4147-8D9A-99EFBD12FFF3}" destId="{318C55A5-E49F-42EB-80E5-ED82AC220724}" srcOrd="4" destOrd="0" presId="urn:microsoft.com/office/officeart/2005/8/layout/cycle4"/>
    <dgm:cxn modelId="{19D75F2E-0376-4EF5-AB91-6EB1806BA35F}" type="presParOf" srcId="{B4B2EF8A-FC27-4F70-80BC-7B779028690C}" destId="{452D3411-35DC-43B9-8AD0-D338DC8ED626}" srcOrd="2" destOrd="0" presId="urn:microsoft.com/office/officeart/2005/8/layout/cycle4"/>
    <dgm:cxn modelId="{87B46C67-8B18-4519-83BD-DA97FFFAC4B1}" type="presParOf" srcId="{B4B2EF8A-FC27-4F70-80BC-7B779028690C}" destId="{D44A1263-D1E8-4A97-BC3C-4D6F1E1791E3}" srcOrd="3" destOrd="0" presId="urn:microsoft.com/office/officeart/2005/8/layout/cycle4"/>
  </dgm:cxnLst>
  <dgm:bg/>
  <dgm:whole/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4B664-1D41-40BB-A122-9814B1C9B4E2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Постоянная полная инклюзия</a:t>
          </a:r>
          <a:endParaRPr lang="ru-RU" sz="2400" kern="1200" dirty="0"/>
        </a:p>
      </dsp:txBody>
      <dsp:txXfrm rot="5400000">
        <a:off x="-1" y="1"/>
        <a:ext cx="4114800" cy="1697236"/>
      </dsp:txXfrm>
    </dsp:sp>
    <dsp:sp modelId="{AF87D77B-0A31-4F40-9DDB-523E03A2C76F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Постоянная неполная инклюзия («гибкий класс»)</a:t>
          </a:r>
          <a:endParaRPr lang="ru-RU" sz="2400" kern="1200" dirty="0"/>
        </a:p>
      </dsp:txBody>
      <dsp:txXfrm>
        <a:off x="4114800" y="0"/>
        <a:ext cx="4114800" cy="1697236"/>
      </dsp:txXfrm>
    </dsp:sp>
    <dsp:sp modelId="{A760DE0F-F6E4-468C-8266-1CBBFBB3D2A9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Специальный класс</a:t>
          </a:r>
          <a:endParaRPr lang="ru-RU" sz="2400" kern="1200" dirty="0"/>
        </a:p>
      </dsp:txBody>
      <dsp:txXfrm rot="10800000">
        <a:off x="0" y="2828726"/>
        <a:ext cx="4114800" cy="1697236"/>
      </dsp:txXfrm>
    </dsp:sp>
    <dsp:sp modelId="{6EB7F277-668A-4FFB-8A5F-6F738303BD38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Занятия в системе дополнительного образования (в условиях интеграции)</a:t>
          </a:r>
          <a:endParaRPr lang="ru-RU" sz="2400" kern="1200" dirty="0"/>
        </a:p>
      </dsp:txBody>
      <dsp:txXfrm rot="-5400000">
        <a:off x="4114799" y="2828726"/>
        <a:ext cx="4114800" cy="1697236"/>
      </dsp:txXfrm>
    </dsp:sp>
    <dsp:sp modelId="{28867C0B-F02B-4039-9718-B269A1B49A39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C5B3-C161-4CE2-86BA-A637C7673BB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BD742-A272-4804-B1A0-FBF7072AD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38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93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47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99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896-FB99-42F4-B5E8-63067300574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" t="1167" r="81501" b="17469"/>
          <a:stretch/>
        </p:blipFill>
        <p:spPr>
          <a:xfrm flipV="1"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E%D0%B2%D1%81%D0%BA%D0%B8%D0%B9_%D0%B3%D0%BE%D1%80%D0%BE%D0%B4%D1%81%D0%BA%D0%BE%D0%B9_%D0%BF%D0%B5%D0%B4%D0%B0%D0%B3%D0%BE%D0%B3%D0%B8%D1%87%D0%B5%D1%81%D0%BA%D0%B8%D0%B9_%D1%83%D0%BD%D0%B8%D0%B2%D0%B5%D1%80%D1%81%D0%B8%D1%82%D0%B5%D1%82" TargetMode="External"/><Relationship Id="rId2" Type="http://schemas.openxmlformats.org/officeDocument/2006/relationships/hyperlink" Target="https://ru.wikipedia.org/wiki/%D0%9C%D0%BE%D1%81%D0%BA%D0%BE%D0%B2%D1%81%D0%BA%D0%B8%D0%B9_%D0%B3%D0%BE%D1%80%D0%BE%D0%B4%D1%81%D0%BA%D0%BE%D0%B9_%D0%BF%D1%81%D0%B8%D1%85%D0%BE%D0%BB%D0%BE%D0%B3%D0%BE-%D0%BF%D0%B5%D0%B4%D0%B0%D0%B3%D0%BE%D0%B3%D0%B8%D1%87%D0%B5%D1%81%D0%BA%D0%B8%D0%B9_%D1%83%D0%BD%D0%B8%D0%B2%D0%B5%D1%80%D1%81%D0%B8%D1%82%D0%B5%D1%8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ru.wikipedia.org/wiki/%D0%98%D0%BD%D1%81%D1%82%D0%B8%D1%82%D1%83%D1%82_%D0%BA%D0%BE%D1%80%D1%80%D0%B5%D0%BA%D1%86%D0%B8%D0%BE%D0%BD%D0%BD%D0%BE%D0%B9_%D0%BF%D0%B5%D0%B4%D0%B0%D0%B3%D0%BE%D0%B3%D0%B8%D0%BA%D0%B8_%D0%A0%D0%90%D0%9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3" r="51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000360">
            <a:off x="339260" y="713868"/>
            <a:ext cx="803275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Стратегия формирования профессиональных компетенций учителя в пространстве  инклюзивного образования</a:t>
            </a:r>
            <a:endParaRPr lang="en-US" sz="2800" b="1" spc="50" dirty="0" smtClean="0">
              <a:ln w="11430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657671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CCFF99"/>
                </a:solidFill>
              </a:rPr>
              <a:t>Тимошко</a:t>
            </a:r>
            <a:r>
              <a:rPr lang="ru-RU" dirty="0" smtClean="0">
                <a:solidFill>
                  <a:srgbClr val="CCFF99"/>
                </a:solidFill>
              </a:rPr>
              <a:t> Елена Алексеевна, </a:t>
            </a:r>
          </a:p>
          <a:p>
            <a:pPr algn="r"/>
            <a:r>
              <a:rPr lang="ru-RU" dirty="0" smtClean="0">
                <a:solidFill>
                  <a:srgbClr val="CCFF99"/>
                </a:solidFill>
              </a:rPr>
              <a:t>и</a:t>
            </a:r>
            <a:r>
              <a:rPr lang="ru-RU" dirty="0" smtClean="0">
                <a:solidFill>
                  <a:srgbClr val="CCFF99"/>
                </a:solidFill>
              </a:rPr>
              <a:t>. о. зав.кафедрой </a:t>
            </a:r>
            <a:r>
              <a:rPr lang="ru-RU" dirty="0" smtClean="0">
                <a:solidFill>
                  <a:srgbClr val="CCFF99"/>
                </a:solidFill>
              </a:rPr>
              <a:t>управления образовательными системами НИРО, к.п.н.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4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FF99"/>
                </a:solidFill>
              </a:rPr>
              <a:t>Стратегия формирования профессиональных компетенций</a:t>
            </a:r>
            <a:endParaRPr lang="ru-RU" sz="3200" b="1" dirty="0">
              <a:solidFill>
                <a:srgbClr val="CCFF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Кого учим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Руководителей образовательных организаций</a:t>
            </a:r>
          </a:p>
          <a:p>
            <a:r>
              <a:rPr lang="ru-RU" sz="1600" dirty="0" smtClean="0"/>
              <a:t>учителя-логопеды, </a:t>
            </a:r>
          </a:p>
          <a:p>
            <a:r>
              <a:rPr lang="ru-RU" sz="1600" dirty="0" smtClean="0"/>
              <a:t>педагоги-психологи или специальные психологи,  </a:t>
            </a:r>
          </a:p>
          <a:p>
            <a:r>
              <a:rPr lang="ru-RU" sz="1600" dirty="0" smtClean="0"/>
              <a:t>специалисты ЛФК, </a:t>
            </a:r>
          </a:p>
          <a:p>
            <a:r>
              <a:rPr lang="ru-RU" sz="1600" dirty="0" smtClean="0"/>
              <a:t>социальные педагоги,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Учитель общеобразовательной школы (профессионального колледжа)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(1-2класс – всех.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5-11классы – модули и темы во всех КПК.</a:t>
            </a:r>
          </a:p>
          <a:p>
            <a:r>
              <a:rPr lang="ru-RU" sz="1600" dirty="0" smtClean="0"/>
              <a:t>Педагог дополнительного образования детей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Чему учим и учимся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Профессиональным компетенциям  </a:t>
            </a:r>
            <a:r>
              <a:rPr lang="ru-RU" sz="1600" dirty="0" smtClean="0"/>
              <a:t>как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способности успешно действовать на основе практического опыта, умений и знаний при решении профессиональных задач в </a:t>
            </a:r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соответствии с требованиями профессионального стандарта.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Asus\Pictures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2981868" cy="253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100" dirty="0" smtClean="0"/>
              <a:t> </a:t>
            </a:r>
            <a:r>
              <a:rPr lang="ru-RU" altLang="ru-RU" sz="3100" b="1" dirty="0" smtClean="0">
                <a:solidFill>
                  <a:srgbClr val="CCFF99"/>
                </a:solidFill>
              </a:rPr>
              <a:t>Профессиональный стандарт педагога: </a:t>
            </a:r>
            <a:br>
              <a:rPr lang="ru-RU" altLang="ru-RU" sz="3100" b="1" dirty="0" smtClean="0">
                <a:solidFill>
                  <a:srgbClr val="CCFF99"/>
                </a:solidFill>
              </a:rPr>
            </a:br>
            <a:r>
              <a:rPr lang="ru-RU" altLang="ru-RU" sz="3100" b="1" dirty="0" smtClean="0">
                <a:solidFill>
                  <a:srgbClr val="CCFF99"/>
                </a:solidFill>
              </a:rPr>
              <a:t>в каждой ОТФ  определены трудовые функции</a:t>
            </a:r>
            <a:r>
              <a:rPr lang="ru-RU" altLang="ru-RU" sz="2400" b="1" dirty="0" smtClean="0">
                <a:solidFill>
                  <a:srgbClr val="CCFF99"/>
                </a:solidFill>
              </a:rPr>
              <a:t/>
            </a:r>
            <a:br>
              <a:rPr lang="ru-RU" altLang="ru-RU" sz="2400" b="1" dirty="0" smtClean="0">
                <a:solidFill>
                  <a:srgbClr val="CCFF99"/>
                </a:solidFill>
              </a:rPr>
            </a:br>
            <a:endParaRPr lang="ru-RU" altLang="ru-RU" sz="2400" b="1" dirty="0" smtClean="0">
              <a:solidFill>
                <a:srgbClr val="CCFF99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Штриховая стрелка вправо 6"/>
          <p:cNvSpPr/>
          <p:nvPr/>
        </p:nvSpPr>
        <p:spPr bwMode="auto">
          <a:xfrm>
            <a:off x="3276600" y="2743200"/>
            <a:ext cx="533400" cy="484188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3" name="Выгнутая вниз стрелка 12"/>
          <p:cNvSpPr/>
          <p:nvPr/>
        </p:nvSpPr>
        <p:spPr bwMode="auto">
          <a:xfrm>
            <a:off x="2286000" y="4724400"/>
            <a:ext cx="4572000" cy="1951038"/>
          </a:xfrm>
          <a:prstGeom prst="curvedUpArrow">
            <a:avLst>
              <a:gd name="adj1" fmla="val 25000"/>
              <a:gd name="adj2" fmla="val 50000"/>
              <a:gd name="adj3" fmla="val 27863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5867400" y="1676400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Трудовые функции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4114800" y="4876800"/>
            <a:ext cx="129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/>
              <a:t>Развивающая</a:t>
            </a:r>
          </a:p>
          <a:p>
            <a:pPr algn="ctr"/>
            <a:r>
              <a:rPr lang="ru-RU" altLang="ru-RU" sz="1200" b="1"/>
              <a:t> деятельность</a:t>
            </a:r>
          </a:p>
        </p:txBody>
      </p:sp>
      <p:sp>
        <p:nvSpPr>
          <p:cNvPr id="18440" name="TextBox 15"/>
          <p:cNvSpPr txBox="1">
            <a:spLocks noChangeArrowheads="1"/>
          </p:cNvSpPr>
          <p:nvPr/>
        </p:nvSpPr>
        <p:spPr bwMode="auto">
          <a:xfrm>
            <a:off x="1752600" y="2514600"/>
            <a:ext cx="1755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Педагогическая </a:t>
            </a:r>
          </a:p>
          <a:p>
            <a:pPr algn="ctr"/>
            <a:r>
              <a:rPr lang="ru-RU" altLang="ru-RU" sz="1100" b="1" dirty="0"/>
              <a:t>деятельность по</a:t>
            </a:r>
          </a:p>
          <a:p>
            <a:pPr algn="ctr"/>
            <a:r>
              <a:rPr lang="ru-RU" altLang="ru-RU" sz="1100" b="1" dirty="0"/>
              <a:t>проектированию</a:t>
            </a:r>
          </a:p>
          <a:p>
            <a:pPr algn="ctr"/>
            <a:r>
              <a:rPr lang="ru-RU" altLang="ru-RU" sz="1100" b="1" dirty="0"/>
              <a:t>и реализации</a:t>
            </a:r>
          </a:p>
          <a:p>
            <a:pPr algn="ctr"/>
            <a:r>
              <a:rPr lang="ru-RU" altLang="ru-RU" sz="1100" b="1" dirty="0"/>
              <a:t>образовательног</a:t>
            </a:r>
            <a:r>
              <a:rPr lang="ru-RU" altLang="ru-RU" sz="1100" dirty="0"/>
              <a:t>о </a:t>
            </a:r>
          </a:p>
          <a:p>
            <a:pPr algn="ctr"/>
            <a:r>
              <a:rPr lang="ru-RU" altLang="ru-RU" sz="1100" b="1" dirty="0"/>
              <a:t>процесса</a:t>
            </a:r>
          </a:p>
        </p:txBody>
      </p:sp>
      <p:sp>
        <p:nvSpPr>
          <p:cNvPr id="18441" name="TextBox 17"/>
          <p:cNvSpPr txBox="1">
            <a:spLocks noChangeArrowheads="1"/>
          </p:cNvSpPr>
          <p:nvPr/>
        </p:nvSpPr>
        <p:spPr bwMode="auto">
          <a:xfrm>
            <a:off x="1857356" y="3657600"/>
            <a:ext cx="1785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/>
              <a:t>Педагогическая</a:t>
            </a:r>
          </a:p>
          <a:p>
            <a:pPr algn="ctr"/>
            <a:r>
              <a:rPr lang="ru-RU" altLang="ru-RU" sz="1100" b="1" dirty="0"/>
              <a:t>деятельность по</a:t>
            </a:r>
          </a:p>
          <a:p>
            <a:pPr algn="ctr"/>
            <a:r>
              <a:rPr lang="ru-RU" altLang="ru-RU" sz="1100" b="1" dirty="0"/>
              <a:t>проектированию</a:t>
            </a:r>
          </a:p>
          <a:p>
            <a:pPr algn="ctr"/>
            <a:r>
              <a:rPr lang="ru-RU" altLang="ru-RU" sz="1100" b="1" dirty="0"/>
              <a:t>и реализации основных </a:t>
            </a:r>
            <a:r>
              <a:rPr lang="ru-RU" altLang="ru-RU" sz="1100" b="1" dirty="0" smtClean="0"/>
              <a:t>общеобразовательных </a:t>
            </a:r>
            <a:r>
              <a:rPr lang="ru-RU" altLang="ru-RU" sz="1100" b="1" dirty="0"/>
              <a:t>программ</a:t>
            </a:r>
          </a:p>
        </p:txBody>
      </p:sp>
      <p:sp>
        <p:nvSpPr>
          <p:cNvPr id="18442" name="TextBox 18"/>
          <p:cNvSpPr txBox="1">
            <a:spLocks noChangeArrowheads="1"/>
          </p:cNvSpPr>
          <p:nvPr/>
        </p:nvSpPr>
        <p:spPr bwMode="auto">
          <a:xfrm>
            <a:off x="5929322" y="2643182"/>
            <a:ext cx="213835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/>
              <a:t>Реализация программ</a:t>
            </a:r>
          </a:p>
          <a:p>
            <a:pPr algn="ctr"/>
            <a:r>
              <a:rPr lang="ru-RU" altLang="ru-RU" sz="1200" b="1" dirty="0"/>
              <a:t> дошкольного </a:t>
            </a:r>
          </a:p>
          <a:p>
            <a:pPr algn="ctr"/>
            <a:r>
              <a:rPr lang="ru-RU" altLang="ru-RU" sz="1200" b="1" dirty="0"/>
              <a:t>образования</a:t>
            </a:r>
          </a:p>
        </p:txBody>
      </p:sp>
      <p:sp>
        <p:nvSpPr>
          <p:cNvPr id="18443" name="TextBox 20"/>
          <p:cNvSpPr txBox="1">
            <a:spLocks noChangeArrowheads="1"/>
          </p:cNvSpPr>
          <p:nvPr/>
        </p:nvSpPr>
        <p:spPr bwMode="auto">
          <a:xfrm>
            <a:off x="6072198" y="3714752"/>
            <a:ext cx="1881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200" b="1" dirty="0"/>
              <a:t>Реализация программ</a:t>
            </a:r>
          </a:p>
          <a:p>
            <a:pPr algn="ctr"/>
            <a:r>
              <a:rPr lang="ru-RU" altLang="ru-RU" sz="1200" b="1" dirty="0"/>
              <a:t>начального общего </a:t>
            </a:r>
          </a:p>
          <a:p>
            <a:pPr algn="ctr"/>
            <a:r>
              <a:rPr lang="ru-RU" altLang="ru-RU" sz="1200" b="1" dirty="0"/>
              <a:t>образования</a:t>
            </a:r>
          </a:p>
        </p:txBody>
      </p:sp>
      <p:sp>
        <p:nvSpPr>
          <p:cNvPr id="18444" name="TextBox 21"/>
          <p:cNvSpPr txBox="1">
            <a:spLocks noChangeArrowheads="1"/>
          </p:cNvSpPr>
          <p:nvPr/>
        </p:nvSpPr>
        <p:spPr bwMode="auto">
          <a:xfrm>
            <a:off x="6215074" y="4714884"/>
            <a:ext cx="19240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200" b="1"/>
              <a:t>Реализация программ </a:t>
            </a:r>
          </a:p>
          <a:p>
            <a:pPr algn="ctr"/>
            <a:r>
              <a:rPr lang="ru-RU" altLang="ru-RU" sz="1200" b="1"/>
              <a:t>основного и среднего </a:t>
            </a:r>
          </a:p>
          <a:p>
            <a:pPr algn="ctr"/>
            <a:r>
              <a:rPr lang="ru-RU" altLang="ru-RU" sz="1200" b="1"/>
              <a:t>общего образования</a:t>
            </a:r>
          </a:p>
          <a:p>
            <a:pPr algn="ctr"/>
            <a:endParaRPr lang="ru-RU" altLang="ru-RU" sz="1100" b="1"/>
          </a:p>
        </p:txBody>
      </p:sp>
      <p:sp>
        <p:nvSpPr>
          <p:cNvPr id="18445" name="TextBox 22"/>
          <p:cNvSpPr txBox="1">
            <a:spLocks noChangeArrowheads="1"/>
          </p:cNvSpPr>
          <p:nvPr/>
        </p:nvSpPr>
        <p:spPr bwMode="auto">
          <a:xfrm>
            <a:off x="6143636" y="5857892"/>
            <a:ext cx="1571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/>
              <a:t>Модуль « Математика»</a:t>
            </a:r>
          </a:p>
          <a:p>
            <a:pPr algn="ctr"/>
            <a:r>
              <a:rPr lang="ru-RU" altLang="ru-RU" sz="1200" b="1" dirty="0"/>
              <a:t>Модуль « Русский язык</a:t>
            </a:r>
            <a:r>
              <a:rPr lang="ru-RU" altLang="ru-RU" sz="1100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CFF99"/>
                </a:solidFill>
              </a:rPr>
              <a:t>Трудовая функция включает требования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124200" y="52578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</a:rPr>
              <a:t>Другие характеристики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600" b="1" dirty="0" smtClean="0">
                <a:solidFill>
                  <a:srgbClr val="CCFF99"/>
                </a:solidFill>
              </a:rPr>
            </a:br>
            <a:r>
              <a:rPr lang="ru-RU" altLang="ru-RU" sz="3600" b="1" dirty="0" smtClean="0">
                <a:solidFill>
                  <a:srgbClr val="CCFF99"/>
                </a:solidFill>
              </a:rPr>
              <a:t> и требования к компетенции педагога </a:t>
            </a:r>
            <a:r>
              <a:rPr lang="ru-RU" altLang="ru-RU" sz="4000" b="1" dirty="0" smtClean="0">
                <a:solidFill>
                  <a:srgbClr val="CCFF99"/>
                </a:solidFill>
              </a:rPr>
              <a:t/>
            </a:r>
            <a:br>
              <a:rPr lang="ru-RU" altLang="ru-RU" sz="4000" b="1" dirty="0" smtClean="0">
                <a:solidFill>
                  <a:srgbClr val="CCFF99"/>
                </a:solidFill>
              </a:rPr>
            </a:b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Учитель общеобразовательной школы (профессионального колледжа), владеющий особыми профессиональными компетенциями.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357554" y="1785926"/>
            <a:ext cx="532924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Трудовые действия:</a:t>
            </a:r>
          </a:p>
          <a:p>
            <a:r>
              <a:rPr lang="ru-RU" sz="1600" dirty="0" smtClean="0"/>
              <a:t>Выявление в ходе наблюдения поведенческих и личностных проблем обучающихся, связанных с особенностями их развития</a:t>
            </a:r>
          </a:p>
          <a:p>
            <a:r>
              <a:rPr lang="ru-RU" sz="1600" dirty="0" smtClean="0"/>
              <a:t>Освоение и применение психолого-педагогических технологий (в том числе  необходимых для адресной работы с </a:t>
            </a:r>
            <a:r>
              <a:rPr lang="ru-RU" sz="1600" dirty="0" smtClean="0">
                <a:solidFill>
                  <a:srgbClr val="C00000"/>
                </a:solidFill>
              </a:rPr>
              <a:t>детьми с ограниченными возможностями здоровья).</a:t>
            </a:r>
          </a:p>
          <a:p>
            <a:r>
              <a:rPr lang="ru-RU" sz="1600" dirty="0" smtClean="0"/>
              <a:t>Взаимодействие с другими специалистами в рамках </a:t>
            </a:r>
            <a:r>
              <a:rPr lang="ru-RU" sz="1600" dirty="0" err="1" smtClean="0"/>
              <a:t>психолого-медико-педагогического</a:t>
            </a:r>
            <a:r>
              <a:rPr lang="ru-RU" sz="1600" dirty="0" smtClean="0"/>
              <a:t> консилиума</a:t>
            </a:r>
          </a:p>
          <a:p>
            <a:r>
              <a:rPr lang="ru-RU" sz="1600" dirty="0" smtClean="0"/>
              <a:t>Разработка (совместно с другими специалистами) и реализация совместно с родителями (законными представителями) программ индивидуального развития ребенка </a:t>
            </a:r>
          </a:p>
          <a:p>
            <a:r>
              <a:rPr lang="ru-RU" sz="1600" dirty="0" smtClean="0"/>
              <a:t>Освоение и адекватное применение специальных технологий и методов, позволяющих проводить коррекционно-развивающую работу</a:t>
            </a:r>
          </a:p>
          <a:p>
            <a:endParaRPr lang="ru-RU" sz="1600" b="1" dirty="0"/>
          </a:p>
        </p:txBody>
      </p:sp>
      <p:pic>
        <p:nvPicPr>
          <p:cNvPr id="5122" name="Picture 2" descr="C:\Users\admin\Pictures\2014_12_16(1)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2619360" cy="20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0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200" b="1" dirty="0" smtClean="0">
                <a:solidFill>
                  <a:srgbClr val="CCFF99"/>
                </a:solidFill>
              </a:rPr>
            </a:br>
            <a:r>
              <a:rPr lang="ru-RU" altLang="ru-RU" sz="3200" b="1" dirty="0" smtClean="0">
                <a:solidFill>
                  <a:srgbClr val="CCFF99"/>
                </a:solidFill>
              </a:rPr>
              <a:t> и требования к компетенции педагога </a:t>
            </a:r>
            <a:r>
              <a:rPr lang="ru-RU" altLang="ru-RU" sz="3600" b="1" dirty="0" smtClean="0">
                <a:solidFill>
                  <a:srgbClr val="CCFF99"/>
                </a:solidFill>
              </a:rPr>
              <a:t/>
            </a:r>
            <a:br>
              <a:rPr lang="ru-RU" altLang="ru-RU" sz="3600" b="1" dirty="0" smtClean="0">
                <a:solidFill>
                  <a:srgbClr val="CCFF99"/>
                </a:solidFill>
              </a:rPr>
            </a:br>
            <a:endParaRPr lang="ru-RU" altLang="ru-RU" sz="3200" b="1" dirty="0" smtClean="0">
              <a:solidFill>
                <a:srgbClr val="CCFF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214710" cy="4525963"/>
          </a:xfrm>
        </p:spPr>
        <p:txBody>
          <a:bodyPr>
            <a:noAutofit/>
          </a:bodyPr>
          <a:lstStyle/>
          <a:p>
            <a:pPr marL="273050" indent="-273050">
              <a:lnSpc>
                <a:spcPct val="80000"/>
              </a:lnSpc>
            </a:pPr>
            <a:r>
              <a:rPr lang="ru-RU" altLang="ru-RU" sz="3200" dirty="0" smtClean="0"/>
              <a:t>Подготовка к овладению школьной программой детей с ОВЗ.</a:t>
            </a:r>
          </a:p>
          <a:p>
            <a:pPr marL="273050" indent="-273050">
              <a:lnSpc>
                <a:spcPct val="80000"/>
              </a:lnSpc>
            </a:pPr>
            <a:r>
              <a:rPr lang="ru-RU" altLang="ru-RU" sz="3200" dirty="0" smtClean="0"/>
              <a:t>Формирование познавательной мотивации и положительного отношения к учению.</a:t>
            </a:r>
          </a:p>
          <a:p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3143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5000660" cy="504351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3300"/>
                </a:solidFill>
              </a:rPr>
              <a:t>Знать: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</a:rPr>
              <a:t>Основные закономерности возрастного развития, 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</a:rPr>
              <a:t>Основы </a:t>
            </a:r>
            <a:r>
              <a:rPr lang="ru-RU" dirty="0" err="1" smtClean="0">
                <a:solidFill>
                  <a:srgbClr val="003300"/>
                </a:solidFill>
              </a:rPr>
              <a:t>психодидактики</a:t>
            </a:r>
            <a:endParaRPr lang="ru-RU" dirty="0" smtClean="0">
              <a:solidFill>
                <a:srgbClr val="0033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      Уметь: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</a:rPr>
              <a:t>Использовать и апробировать специальные подходы к обучению в целях включения в образовательный процесс всех обучающихся, </a:t>
            </a:r>
            <a:r>
              <a:rPr lang="ru-RU" dirty="0" smtClean="0">
                <a:solidFill>
                  <a:srgbClr val="C00000"/>
                </a:solidFill>
              </a:rPr>
              <a:t>в том числе с особыми потребностями в образовании: ……….обучающихся с ограниченными возможностями здоровья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Осуществлять (совместно с психологом и другими специалистами) психолого-педагогическое сопровождение основных общеобразовательных программ.</a:t>
            </a:r>
          </a:p>
          <a:p>
            <a:pPr lvl="0"/>
            <a:endParaRPr lang="ru-RU" dirty="0" smtClean="0"/>
          </a:p>
          <a:p>
            <a:pPr lvl="0"/>
            <a:endParaRPr lang="ru-RU" dirty="0" smtClean="0">
              <a:solidFill>
                <a:srgbClr val="3333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 lIns="0" rIns="0" bIns="0" anchor="b">
            <a:normAutofit/>
          </a:bodyPr>
          <a:lstStyle/>
          <a:p>
            <a:r>
              <a:rPr lang="ru-RU" altLang="ru-RU" sz="32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200" b="1" dirty="0" smtClean="0">
                <a:solidFill>
                  <a:srgbClr val="CCFF99"/>
                </a:solidFill>
              </a:rPr>
            </a:br>
            <a:r>
              <a:rPr lang="ru-RU" altLang="ru-RU" sz="3200" b="1" dirty="0" smtClean="0">
                <a:solidFill>
                  <a:srgbClr val="CCFF99"/>
                </a:solidFill>
              </a:rPr>
              <a:t> и требования к компетенции педагога </a:t>
            </a:r>
            <a:r>
              <a:rPr lang="ru-RU" altLang="ru-RU" sz="3600" b="1" dirty="0" smtClean="0">
                <a:solidFill>
                  <a:srgbClr val="CCFF99"/>
                </a:solidFill>
              </a:rPr>
              <a:t/>
            </a:r>
            <a:br>
              <a:rPr lang="ru-RU" altLang="ru-RU" sz="3600" b="1" dirty="0" smtClean="0">
                <a:solidFill>
                  <a:srgbClr val="CCFF99"/>
                </a:solidFill>
              </a:rPr>
            </a:b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  <a:r>
              <a:rPr lang="ru-RU" altLang="ru-RU" sz="3600" dirty="0" smtClean="0">
                <a:solidFill>
                  <a:srgbClr val="C00000"/>
                </a:solidFill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</a:rPr>
            </a:br>
            <a:endParaRPr lang="ru-RU" alt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3571900" cy="4525963"/>
          </a:xfrm>
        </p:spPr>
        <p:txBody>
          <a:bodyPr>
            <a:normAutofit fontScale="85000" lnSpcReduction="20000"/>
          </a:bodyPr>
          <a:lstStyle/>
          <a:p>
            <a:pPr marL="273050" indent="-273050">
              <a:lnSpc>
                <a:spcPct val="90000"/>
              </a:lnSpc>
            </a:pPr>
            <a:endParaRPr lang="ru-RU" altLang="ru-RU" b="1" dirty="0" smtClean="0"/>
          </a:p>
          <a:p>
            <a:pPr marL="273050" indent="-273050">
              <a:lnSpc>
                <a:spcPct val="90000"/>
              </a:lnSpc>
            </a:pPr>
            <a:endParaRPr lang="ru-RU" altLang="ru-RU" b="1" dirty="0" smtClean="0"/>
          </a:p>
          <a:p>
            <a:pPr marL="273050" indent="-273050">
              <a:lnSpc>
                <a:spcPct val="90000"/>
              </a:lnSpc>
            </a:pPr>
            <a:r>
              <a:rPr lang="ru-RU" altLang="ru-RU" sz="4000" b="1" dirty="0" smtClean="0"/>
              <a:t>Расширение границ образовательного пространства за пределы образовательного учреждения.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857488" y="2071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14744" y="1142960"/>
            <a:ext cx="5429256" cy="57150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Знать:</a:t>
            </a:r>
          </a:p>
          <a:p>
            <a:pPr lvl="0"/>
            <a:r>
              <a:rPr lang="ru-RU" dirty="0" smtClean="0"/>
              <a:t>Стадии и кризисы развития и социализации личности, индивидуальные особенности траекторий жизни и их возможные девиации, приемы их диагностики.</a:t>
            </a:r>
          </a:p>
          <a:p>
            <a:r>
              <a:rPr lang="ru-RU" b="1" dirty="0" smtClean="0"/>
              <a:t>Владеть </a:t>
            </a:r>
            <a:r>
              <a:rPr lang="ru-RU" dirty="0" smtClean="0"/>
              <a:t>профессиональной установкой на оказание помощи любому ребенку вне зависимости от его реальных учебных возможностей, особенностей в поведении, состояния психического и физического здоровья. </a:t>
            </a:r>
          </a:p>
          <a:p>
            <a:r>
              <a:rPr lang="ru-RU" b="1" dirty="0" smtClean="0"/>
              <a:t>Уметь: </a:t>
            </a:r>
            <a:r>
              <a:rPr lang="ru-RU" dirty="0" smtClean="0"/>
              <a:t>Сотрудничать с другими педагогическими работниками и другими специалистами в решении воспитательных задач </a:t>
            </a:r>
          </a:p>
          <a:p>
            <a:endParaRPr lang="ru-RU" dirty="0"/>
          </a:p>
        </p:txBody>
      </p:sp>
      <p:pic>
        <p:nvPicPr>
          <p:cNvPr id="6146" name="Picture 2" descr="C:\Users\admin\Pictures\15084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82710"/>
            <a:ext cx="2928926" cy="21966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200" b="1" dirty="0" smtClean="0">
                <a:solidFill>
                  <a:srgbClr val="CCFF99"/>
                </a:solidFill>
              </a:rPr>
            </a:br>
            <a:r>
              <a:rPr lang="ru-RU" altLang="ru-RU" sz="3200" b="1" dirty="0" smtClean="0">
                <a:solidFill>
                  <a:srgbClr val="CCFF99"/>
                </a:solidFill>
              </a:rPr>
              <a:t> и требования к компетенции педагога </a:t>
            </a:r>
            <a:r>
              <a:rPr lang="ru-RU" altLang="ru-RU" sz="3600" b="1" dirty="0" smtClean="0">
                <a:solidFill>
                  <a:srgbClr val="CCFF99"/>
                </a:solidFill>
              </a:rPr>
              <a:t/>
            </a:r>
            <a:br>
              <a:rPr lang="ru-RU" altLang="ru-RU" sz="3600" b="1" dirty="0" smtClean="0">
                <a:solidFill>
                  <a:srgbClr val="CCFF99"/>
                </a:solidFill>
              </a:rPr>
            </a:b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  <a:r>
              <a:rPr lang="ru-RU" altLang="ru-RU" sz="3600" dirty="0" smtClean="0">
                <a:solidFill>
                  <a:srgbClr val="C00000"/>
                </a:solidFill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</a:rPr>
            </a:br>
            <a:endParaRPr lang="ru-RU" altLang="ru-RU" sz="3200" dirty="0" smtClean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000496" cy="4525963"/>
          </a:xfrm>
        </p:spPr>
        <p:txBody>
          <a:bodyPr>
            <a:normAutofit lnSpcReduction="10000"/>
          </a:bodyPr>
          <a:lstStyle/>
          <a:p>
            <a:endParaRPr lang="ru-RU" altLang="ru-RU" sz="2000" b="1" dirty="0" smtClean="0"/>
          </a:p>
          <a:p>
            <a:endParaRPr lang="ru-RU" altLang="ru-RU" sz="2000" b="1" dirty="0" smtClean="0"/>
          </a:p>
          <a:p>
            <a:endParaRPr lang="ru-RU" altLang="ru-RU" sz="2000" b="1" dirty="0" smtClean="0"/>
          </a:p>
          <a:p>
            <a:r>
              <a:rPr lang="ru-RU" altLang="ru-RU" sz="2000" b="1" dirty="0" smtClean="0"/>
              <a:t>Организация сопровождения ребенка в образовательном пространстве на всех этапах жизни, </a:t>
            </a:r>
            <a:r>
              <a:rPr lang="ru-RU" altLang="ru-RU" sz="2000" b="1" dirty="0" err="1" smtClean="0"/>
              <a:t>пролонгированность</a:t>
            </a:r>
            <a:r>
              <a:rPr lang="ru-RU" altLang="ru-RU" sz="2000" b="1" dirty="0" smtClean="0"/>
              <a:t> этого процесса за рамки школьного возраста.</a:t>
            </a:r>
          </a:p>
          <a:p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28926" y="43576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7588" y="1214422"/>
            <a:ext cx="5286412" cy="5643578"/>
          </a:xfrm>
        </p:spPr>
        <p:txBody>
          <a:bodyPr>
            <a:normAutofit lnSpcReduction="10000"/>
          </a:bodyPr>
          <a:lstStyle/>
          <a:p>
            <a:pPr lvl="0"/>
            <a:endParaRPr lang="ru-RU" sz="1900" b="1" dirty="0" smtClean="0">
              <a:solidFill>
                <a:srgbClr val="800000"/>
              </a:solidFill>
            </a:endParaRPr>
          </a:p>
          <a:p>
            <a:pPr lvl="0"/>
            <a:endParaRPr lang="ru-RU" sz="1900" b="1" dirty="0" smtClean="0">
              <a:solidFill>
                <a:srgbClr val="800000"/>
              </a:solidFill>
            </a:endParaRPr>
          </a:p>
          <a:p>
            <a:pPr lvl="0"/>
            <a:endParaRPr lang="ru-RU" sz="1900" b="1" dirty="0" smtClean="0">
              <a:solidFill>
                <a:srgbClr val="800000"/>
              </a:solidFill>
            </a:endParaRPr>
          </a:p>
          <a:p>
            <a:pPr lvl="0"/>
            <a:endParaRPr lang="ru-RU" sz="1900" b="1" dirty="0" smtClean="0">
              <a:solidFill>
                <a:srgbClr val="800000"/>
              </a:solidFill>
            </a:endParaRPr>
          </a:p>
          <a:p>
            <a:pPr lvl="0"/>
            <a:endParaRPr lang="ru-RU" sz="1900" b="1" dirty="0" smtClean="0">
              <a:solidFill>
                <a:srgbClr val="800000"/>
              </a:solidFill>
            </a:endParaRPr>
          </a:p>
          <a:p>
            <a:pPr lvl="0"/>
            <a:endParaRPr lang="ru-RU" sz="1900" b="1" dirty="0" smtClean="0">
              <a:solidFill>
                <a:srgbClr val="800000"/>
              </a:solidFill>
            </a:endParaRPr>
          </a:p>
          <a:p>
            <a:pPr lvl="0"/>
            <a:r>
              <a:rPr lang="ru-RU" sz="1900" b="1" dirty="0" smtClean="0">
                <a:solidFill>
                  <a:srgbClr val="800000"/>
                </a:solidFill>
              </a:rPr>
              <a:t>Знать:</a:t>
            </a:r>
            <a:r>
              <a:rPr lang="ru-RU" sz="1900" dirty="0" smtClean="0">
                <a:solidFill>
                  <a:srgbClr val="800000"/>
                </a:solidFill>
              </a:rPr>
              <a:t>  </a:t>
            </a:r>
          </a:p>
          <a:p>
            <a:pPr lvl="0"/>
            <a:r>
              <a:rPr lang="ru-RU" sz="1900" dirty="0" smtClean="0">
                <a:solidFill>
                  <a:srgbClr val="800000"/>
                </a:solidFill>
              </a:rPr>
              <a:t>Основы психодиагностики и основные признаки отклонения в развитии детей.</a:t>
            </a:r>
          </a:p>
          <a:p>
            <a:r>
              <a:rPr lang="ru-RU" sz="1900" dirty="0" smtClean="0">
                <a:solidFill>
                  <a:srgbClr val="800000"/>
                </a:solidFill>
              </a:rPr>
              <a:t>Законы развития личности и проявления личностных свойств, психологические законы периодизации и кризисов развития.</a:t>
            </a:r>
          </a:p>
          <a:p>
            <a:endParaRPr lang="ru-RU" sz="1900" dirty="0" smtClean="0">
              <a:solidFill>
                <a:srgbClr val="800000"/>
              </a:solidFill>
            </a:endParaRPr>
          </a:p>
          <a:p>
            <a:pPr lvl="0"/>
            <a:r>
              <a:rPr lang="ru-RU" sz="1900" dirty="0" smtClean="0">
                <a:solidFill>
                  <a:srgbClr val="800000"/>
                </a:solidFill>
              </a:rPr>
              <a:t>Понимать документацию специалистов (психологов, дефектологов, логопедов и т.д.).</a:t>
            </a:r>
          </a:p>
          <a:p>
            <a:pPr lvl="0">
              <a:buNone/>
            </a:pPr>
            <a:endParaRPr lang="ru-RU" sz="1900" dirty="0" smtClean="0">
              <a:solidFill>
                <a:srgbClr val="800000"/>
              </a:solidFill>
            </a:endParaRPr>
          </a:p>
          <a:p>
            <a:pPr lvl="0"/>
            <a:r>
              <a:rPr lang="ru-RU" sz="1900" dirty="0" smtClean="0">
                <a:solidFill>
                  <a:srgbClr val="800000"/>
                </a:solidFill>
              </a:rPr>
              <a:t>Владеть стандартизированными методами  психодиагностики личностных характеристик. 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admin\Pictures\0_544e1_a7fa59a9_L-500x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3370981" cy="2157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600" b="1" dirty="0" smtClean="0">
                <a:solidFill>
                  <a:srgbClr val="CCFF99"/>
                </a:solidFill>
              </a:rPr>
            </a:br>
            <a:r>
              <a:rPr lang="ru-RU" altLang="ru-RU" sz="3600" b="1" dirty="0" smtClean="0">
                <a:solidFill>
                  <a:srgbClr val="CCFF99"/>
                </a:solidFill>
              </a:rPr>
              <a:t> и требования к компетенции педагога </a:t>
            </a:r>
            <a:r>
              <a:rPr lang="ru-RU" altLang="ru-RU" sz="4000" b="1" dirty="0" smtClean="0">
                <a:solidFill>
                  <a:srgbClr val="CCFF99"/>
                </a:solidFill>
              </a:rPr>
              <a:t/>
            </a:r>
            <a:br>
              <a:rPr lang="ru-RU" altLang="ru-RU" sz="4000" b="1" dirty="0" smtClean="0">
                <a:solidFill>
                  <a:srgbClr val="CCFF99"/>
                </a:solidFill>
              </a:rPr>
            </a:br>
            <a:r>
              <a:rPr lang="ru-RU" altLang="ru-RU" sz="3600" dirty="0" smtClean="0">
                <a:solidFill>
                  <a:srgbClr val="C00000"/>
                </a:solidFill>
              </a:rPr>
              <a:t> </a:t>
            </a:r>
            <a:r>
              <a:rPr lang="ru-RU" altLang="ru-RU" sz="4800" dirty="0" smtClean="0">
                <a:solidFill>
                  <a:srgbClr val="C00000"/>
                </a:solidFill>
              </a:rPr>
              <a:t/>
            </a:r>
            <a:br>
              <a:rPr lang="ru-RU" altLang="ru-RU" sz="4800" dirty="0" smtClean="0">
                <a:solidFill>
                  <a:srgbClr val="C00000"/>
                </a:solidFill>
              </a:rPr>
            </a:br>
            <a:endParaRPr lang="ru-RU" altLang="ru-RU" dirty="0" smtClean="0">
              <a:solidFill>
                <a:schemeClr val="accent2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43372" cy="5257800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400" b="1" dirty="0" smtClean="0"/>
              <a:t>Использование наиболее эффективных методов обучения , в том числе:</a:t>
            </a:r>
          </a:p>
          <a:p>
            <a:pPr>
              <a:buNone/>
            </a:pPr>
            <a:r>
              <a:rPr lang="ru-RU" altLang="ru-RU" sz="3400" b="1" dirty="0" smtClean="0"/>
              <a:t>- усиление наглядности в разных ее формах, включение практической деятельности;</a:t>
            </a:r>
          </a:p>
          <a:p>
            <a:pPr marL="273050" indent="-273050">
              <a:lnSpc>
                <a:spcPct val="80000"/>
              </a:lnSpc>
              <a:buNone/>
            </a:pPr>
            <a:r>
              <a:rPr lang="ru-RU" altLang="ru-RU" sz="3400" b="1" dirty="0" smtClean="0"/>
              <a:t>- замедленный темп преподнесения новых знаний;</a:t>
            </a:r>
          </a:p>
          <a:p>
            <a:pPr marL="273050" indent="-273050">
              <a:lnSpc>
                <a:spcPct val="80000"/>
              </a:lnSpc>
              <a:buNone/>
            </a:pPr>
            <a:r>
              <a:rPr lang="ru-RU" altLang="ru-RU" sz="3400" b="1" dirty="0" smtClean="0"/>
              <a:t>- меньший объем «порций» преподносимых знаний, а также всех инструкций и высказываний педагогов.</a:t>
            </a:r>
          </a:p>
          <a:p>
            <a:r>
              <a:rPr lang="ru-RU" altLang="ru-RU" sz="3400" b="1" dirty="0" smtClean="0"/>
              <a:t>Контроль понимания детьми всего учебного материала.</a:t>
            </a:r>
          </a:p>
          <a:p>
            <a:endParaRPr lang="ru-RU" altLang="ru-RU" sz="3400" b="1" dirty="0" smtClean="0"/>
          </a:p>
          <a:p>
            <a:pPr>
              <a:buFont typeface="Georgia" pitchFamily="18" charset="0"/>
              <a:buNone/>
            </a:pPr>
            <a:endParaRPr lang="ru-RU" altLang="ru-RU" sz="3000" dirty="0" smtClean="0"/>
          </a:p>
          <a:p>
            <a:endParaRPr lang="ru-RU" alt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000364" y="4143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43306" y="1500174"/>
            <a:ext cx="5357850" cy="535782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333300"/>
                </a:solidFill>
              </a:rPr>
              <a:t>Знать: </a:t>
            </a:r>
          </a:p>
          <a:p>
            <a:pPr lvl="0"/>
            <a:r>
              <a:rPr lang="ru-RU" dirty="0" smtClean="0">
                <a:solidFill>
                  <a:srgbClr val="333300"/>
                </a:solidFill>
              </a:rPr>
              <a:t>Законы развития личности и проявления личностных свойств,</a:t>
            </a:r>
          </a:p>
          <a:p>
            <a:pPr lvl="0"/>
            <a:r>
              <a:rPr lang="ru-RU" dirty="0" smtClean="0">
                <a:solidFill>
                  <a:srgbClr val="333300"/>
                </a:solidFill>
              </a:rPr>
              <a:t>психологические законы периодизации и кризисов развития;</a:t>
            </a:r>
          </a:p>
          <a:p>
            <a:pPr lvl="0"/>
            <a:r>
              <a:rPr lang="ru-RU" dirty="0" smtClean="0">
                <a:solidFill>
                  <a:srgbClr val="333300"/>
                </a:solidFill>
              </a:rPr>
              <a:t>возрастные особенности обучающихся. </a:t>
            </a:r>
          </a:p>
          <a:p>
            <a:r>
              <a:rPr lang="ru-RU" b="1" dirty="0" smtClean="0">
                <a:solidFill>
                  <a:srgbClr val="333300"/>
                </a:solidFill>
              </a:rPr>
              <a:t>Уметь: </a:t>
            </a:r>
          </a:p>
          <a:p>
            <a:r>
              <a:rPr lang="ru-RU" dirty="0" smtClean="0">
                <a:solidFill>
                  <a:srgbClr val="333300"/>
                </a:solidFill>
              </a:rPr>
              <a:t>Разрабатывать и реализовывать индивидуальные образовательные маршруты, индивидуальные программы развития и индивидуально-ориентированные образовательные программы  с учетом личностных и возрастных особенностей обучающихся.</a:t>
            </a:r>
          </a:p>
          <a:p>
            <a:pPr lvl="0"/>
            <a:r>
              <a:rPr lang="ru-RU" dirty="0" smtClean="0">
                <a:solidFill>
                  <a:srgbClr val="333300"/>
                </a:solidFill>
              </a:rPr>
              <a:t>Оценивать образовательные результаты: формируемые в преподаваемом предмете предметные и </a:t>
            </a:r>
            <a:r>
              <a:rPr lang="ru-RU" dirty="0" err="1" smtClean="0">
                <a:solidFill>
                  <a:srgbClr val="333300"/>
                </a:solidFill>
              </a:rPr>
              <a:t>метапредметные</a:t>
            </a:r>
            <a:r>
              <a:rPr lang="ru-RU" dirty="0" smtClean="0">
                <a:solidFill>
                  <a:srgbClr val="333300"/>
                </a:solidFill>
              </a:rPr>
              <a:t> компетенции, а также осуществлять (совместно с психологом) мониторинг личностных характеристик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200" b="1" dirty="0" smtClean="0">
                <a:solidFill>
                  <a:srgbClr val="CCFF99"/>
                </a:solidFill>
              </a:rPr>
            </a:br>
            <a:r>
              <a:rPr lang="ru-RU" altLang="ru-RU" sz="3200" b="1" dirty="0" smtClean="0">
                <a:solidFill>
                  <a:srgbClr val="CCFF99"/>
                </a:solidFill>
              </a:rPr>
              <a:t> и требования к компетенции педагога</a:t>
            </a: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00039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Работа с обучающимися массовой школы, формирование толерантного отношения, волонтерской помощи.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785918" y="392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928926" y="1142984"/>
            <a:ext cx="6072230" cy="550072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Знать:</a:t>
            </a:r>
          </a:p>
          <a:p>
            <a:pPr lvl="0"/>
            <a:r>
              <a:rPr lang="ru-RU" dirty="0" smtClean="0"/>
              <a:t>Закономерности формирования детско-взрослых сообществ, их социально-психологические особенности и закономерности развития детских и подростковых сообществ.</a:t>
            </a:r>
          </a:p>
          <a:p>
            <a:pPr lvl="0"/>
            <a:r>
              <a:rPr lang="ru-RU" dirty="0" smtClean="0"/>
              <a:t>Основы методики воспитательной работы, основные принципы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подхода, виды и приемы современных педагогических технологий</a:t>
            </a:r>
          </a:p>
          <a:p>
            <a:r>
              <a:rPr lang="ru-RU" b="1" dirty="0" smtClean="0"/>
              <a:t>Уметь : </a:t>
            </a:r>
          </a:p>
          <a:p>
            <a:r>
              <a:rPr lang="ru-RU" dirty="0" smtClean="0"/>
              <a:t>Общаться с детьми, признавать их достоинство, понимая и принимая их;</a:t>
            </a:r>
          </a:p>
          <a:p>
            <a:pPr lvl="0"/>
            <a:r>
              <a:rPr lang="ru-RU" dirty="0" smtClean="0"/>
              <a:t>Формировать детско-взрослые сообщества.</a:t>
            </a:r>
          </a:p>
          <a:p>
            <a:pPr lvl="0"/>
            <a:r>
              <a:rPr lang="ru-RU" dirty="0" smtClean="0"/>
              <a:t>Анализировать реальное состояние дел в учебной группе, поддерживать в детском коллективе деловую, дружелюбную атмосферу;</a:t>
            </a:r>
          </a:p>
          <a:p>
            <a:r>
              <a:rPr lang="ru-RU" dirty="0" smtClean="0"/>
              <a:t>Защищать достоинство и интересы обучающихся, помогать детям, оказавшимся в конфликтной ситуации и/или неблагоприятных условиях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admin\Pictures\2014-12-07_172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2670789" cy="200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CCFF99"/>
                </a:solidFill>
              </a:rPr>
              <a:t>Специальные образовательные условия</a:t>
            </a:r>
            <a:br>
              <a:rPr lang="ru-RU" altLang="ru-RU" sz="3200" b="1" dirty="0" smtClean="0">
                <a:solidFill>
                  <a:srgbClr val="CCFF99"/>
                </a:solidFill>
              </a:rPr>
            </a:br>
            <a:r>
              <a:rPr lang="ru-RU" altLang="ru-RU" sz="3200" b="1" dirty="0" smtClean="0">
                <a:solidFill>
                  <a:srgbClr val="CCFF99"/>
                </a:solidFill>
              </a:rPr>
              <a:t> и требования к компетенции педагог</a:t>
            </a: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endParaRPr lang="ru-RU" alt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3100" b="1" dirty="0" smtClean="0"/>
              <a:t>Активная позиция семьи в процессе социализации ребенка, включение членов семьи в социально-педагогическую деятельность и их особое обучение</a:t>
            </a:r>
          </a:p>
          <a:p>
            <a:pPr>
              <a:buFont typeface="Georgia" pitchFamily="18" charset="0"/>
              <a:buNone/>
            </a:pPr>
            <a:endParaRPr lang="ru-RU" altLang="ru-RU" sz="3100" b="1" dirty="0" smtClean="0"/>
          </a:p>
          <a:p>
            <a:endParaRPr lang="ru-RU" alt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5715008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3300"/>
                </a:solidFill>
              </a:rPr>
              <a:t>Знать: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</a:rPr>
              <a:t>Основные закономерности семейных отношений, позволяющие эффективно работать с родительской общественностью</a:t>
            </a:r>
          </a:p>
          <a:p>
            <a:pPr lvl="0"/>
            <a:r>
              <a:rPr lang="ru-RU" dirty="0" smtClean="0">
                <a:solidFill>
                  <a:srgbClr val="003300"/>
                </a:solidFill>
              </a:rPr>
              <a:t>Закономерности формирования детско-взрослых сообществ, их социально-психологических особенности и закономерности развития детских и подростковых сообществ.</a:t>
            </a:r>
          </a:p>
          <a:p>
            <a:pPr lvl="0"/>
            <a:r>
              <a:rPr lang="ru-RU" b="1" dirty="0" smtClean="0">
                <a:solidFill>
                  <a:srgbClr val="003300"/>
                </a:solidFill>
              </a:rPr>
              <a:t>Уметь: 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Создавать в учебных группах (классе, кружке, секции и т.п.) разновозрастные детско-взрослые общности обучающихся, их родителей (законных представителей) и педагогических работников.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786050" y="3000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G:\6U0U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497326"/>
            <a:ext cx="2500330" cy="23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IMG_27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3610548" cy="2357454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00496" y="1785926"/>
            <a:ext cx="5000660" cy="507207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600" b="1" dirty="0" smtClean="0"/>
              <a:t>Интеграция</a:t>
            </a:r>
            <a:r>
              <a:rPr lang="ru-RU" altLang="ru-RU" sz="1600" dirty="0" smtClean="0"/>
              <a:t> – выборочное помещение учеников с ограниченными возможностями здоровья в обычные общеобразовательные школы или создание специальных классов, ученики которых часть учебного времени проводят со своими сверстниками с нормативным темпом развития.</a:t>
            </a:r>
          </a:p>
          <a:p>
            <a:pPr algn="just"/>
            <a:r>
              <a:rPr lang="ru-RU" altLang="ru-RU" sz="1600" b="1" dirty="0" smtClean="0"/>
              <a:t>Инклюзия </a:t>
            </a:r>
            <a:r>
              <a:rPr lang="ru-RU" altLang="ru-RU" sz="1600" dirty="0" smtClean="0"/>
              <a:t>– глубокое погружение ребёнка в адаптированную образовательную среду и оказание ему и членам его семьи различных поддерживающих услуг.</a:t>
            </a:r>
          </a:p>
          <a:p>
            <a:pPr algn="just"/>
            <a:r>
              <a:rPr lang="ru-RU" altLang="ru-RU" sz="1600" b="1" dirty="0" smtClean="0">
                <a:latin typeface="Arial" charset="0"/>
              </a:rPr>
              <a:t>Главным отличием инклюзивного подхода от интегративного является глубина изменений социально-педагогической среды, основанная на полной перестройке учебно-воспитательного процесса, создании полномасштабной социально-образовательной среды и высокой готовности всех членов микро- и </a:t>
            </a:r>
            <a:r>
              <a:rPr lang="ru-RU" altLang="ru-RU" sz="1600" b="1" dirty="0" err="1" smtClean="0">
                <a:latin typeface="Arial" charset="0"/>
              </a:rPr>
              <a:t>макросоциумов</a:t>
            </a:r>
            <a:r>
              <a:rPr lang="ru-RU" altLang="ru-RU" sz="1600" b="1" dirty="0" smtClean="0">
                <a:latin typeface="Arial" charset="0"/>
              </a:rPr>
              <a:t> к личностным и профессиональным изменениям в интересах детей.</a:t>
            </a:r>
          </a:p>
          <a:p>
            <a:pPr algn="just"/>
            <a:endParaRPr lang="ru-RU" altLang="ru-RU" sz="1600" dirty="0" smtClean="0"/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3" y="442913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Богданова Татьяна Геннадиевна,</a:t>
            </a:r>
          </a:p>
          <a:p>
            <a:r>
              <a:rPr lang="ru-RU" dirty="0"/>
              <a:t>д</a:t>
            </a:r>
            <a:r>
              <a:rPr lang="ru-RU" dirty="0" smtClean="0"/>
              <a:t>октор психологических наук, </a:t>
            </a:r>
          </a:p>
          <a:p>
            <a:r>
              <a:rPr lang="ru-RU" dirty="0"/>
              <a:t>п</a:t>
            </a:r>
            <a:r>
              <a:rPr lang="ru-RU" dirty="0" smtClean="0"/>
              <a:t>рофессор МГПУ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CFF99"/>
                </a:solidFill>
              </a:rPr>
              <a:t>КУРСЫ ПОВЫШЕНИЯ КВАЛИФИКАЦИИ</a:t>
            </a:r>
            <a:r>
              <a:rPr lang="ru-RU" dirty="0" smtClean="0">
                <a:solidFill>
                  <a:srgbClr val="CCFF99"/>
                </a:solidFill>
              </a:rPr>
              <a:t/>
            </a:r>
            <a:br>
              <a:rPr lang="ru-RU" dirty="0" smtClean="0">
                <a:solidFill>
                  <a:srgbClr val="CCFF99"/>
                </a:solidFill>
              </a:rPr>
            </a:br>
            <a:endParaRPr lang="ru-RU" dirty="0">
              <a:solidFill>
                <a:srgbClr val="CCFF99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786346" cy="550072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«Содержание коррекционной работы педагога с обучающимися с ограниченными возможностями здоровья в условиях введения ФГОС ОВЗ»</a:t>
            </a:r>
          </a:p>
          <a:p>
            <a:r>
              <a:rPr lang="ru-RU" sz="3300" dirty="0" smtClean="0"/>
              <a:t>«Логопедическое сопровождение воспитанников с ОВЗ в ДОО в соответствии с ФГОС».</a:t>
            </a:r>
          </a:p>
          <a:p>
            <a:r>
              <a:rPr lang="ru-RU" sz="3300" dirty="0" smtClean="0"/>
              <a:t>«Организационно–педагогические условия реализации ФГОС общего образования в условиях введения инклюзивного образования»</a:t>
            </a:r>
          </a:p>
          <a:p>
            <a:r>
              <a:rPr lang="ru-RU" sz="3300" dirty="0" smtClean="0"/>
              <a:t>«Реализация ФГОС средствами преподаваемого предмета в условиях введения инклюзивного образования» </a:t>
            </a:r>
          </a:p>
          <a:p>
            <a:r>
              <a:rPr lang="ru-RU" sz="3300" dirty="0" smtClean="0"/>
              <a:t>«Качество дополнительного образования и способы его изучения в условиях введения инклюзивного образования»</a:t>
            </a:r>
          </a:p>
          <a:p>
            <a:r>
              <a:rPr lang="ru-RU" sz="3300" dirty="0" smtClean="0"/>
              <a:t>«Организация работы педагога-психолога в образовательном учреждении»</a:t>
            </a:r>
          </a:p>
          <a:p>
            <a:r>
              <a:rPr lang="ru-RU" sz="3300" dirty="0" smtClean="0"/>
              <a:t>«Система деятельности с детьми - сиротами и детьми, оставшимися без попечения родителей»</a:t>
            </a:r>
            <a:endParaRPr lang="ru-RU" sz="3300" b="1" dirty="0" smtClean="0"/>
          </a:p>
          <a:p>
            <a:endParaRPr lang="ru-RU" sz="3300" dirty="0" smtClean="0"/>
          </a:p>
          <a:p>
            <a:endParaRPr lang="ru-RU" sz="2900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511494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В остальных программах – </a:t>
            </a:r>
            <a:r>
              <a:rPr lang="ru-RU" sz="2900" b="1" dirty="0" smtClean="0"/>
              <a:t>модуль от 4 до 8 часов</a:t>
            </a:r>
            <a:r>
              <a:rPr lang="ru-RU" sz="2900" dirty="0" smtClean="0"/>
              <a:t>, направленный на освоение особенностей психического развития детей с ОВЗ и /или специальных условий.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КУРСЫ    ПЕРЕПОДГОТОВКИ</a:t>
            </a:r>
          </a:p>
          <a:p>
            <a:r>
              <a:rPr lang="ru-RU" dirty="0" smtClean="0"/>
              <a:t> «Дефектология»</a:t>
            </a:r>
          </a:p>
          <a:p>
            <a:r>
              <a:rPr lang="ru-RU" dirty="0" smtClean="0"/>
              <a:t> «Дошкольная педагогика»</a:t>
            </a:r>
          </a:p>
          <a:p>
            <a:r>
              <a:rPr lang="ru-RU" dirty="0" smtClean="0"/>
              <a:t>  «Общая педагогика: теория и   практика»</a:t>
            </a:r>
          </a:p>
          <a:p>
            <a:r>
              <a:rPr lang="ru-RU" dirty="0" smtClean="0"/>
              <a:t>« Менеджмент в образовании»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ФОРМИРОВАНИЕ КОМПЕТЕНЦИЙ УЧИТЕЛЕЙ: образовательные мероприятия и проекты </a:t>
            </a:r>
            <a:endParaRPr lang="ru-RU" sz="32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4500594" cy="639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14282" y="1357298"/>
            <a:ext cx="4572032" cy="550070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Международная научно –практическая конференция по проблемам формирования </a:t>
            </a:r>
            <a:r>
              <a:rPr lang="ru-RU" sz="2000" dirty="0" err="1" smtClean="0"/>
              <a:t>детско</a:t>
            </a:r>
            <a:r>
              <a:rPr lang="ru-RU" sz="2000" dirty="0" smtClean="0"/>
              <a:t> – взрослых сообществ (</a:t>
            </a:r>
            <a:r>
              <a:rPr lang="ru-RU" sz="2000" dirty="0" err="1" smtClean="0"/>
              <a:t>НовГУ</a:t>
            </a:r>
            <a:r>
              <a:rPr lang="ru-RU" sz="2000" dirty="0" smtClean="0"/>
              <a:t> им. Я. Мудрого, НИРО, апрель 2017)</a:t>
            </a:r>
          </a:p>
          <a:p>
            <a:r>
              <a:rPr lang="ru-RU" sz="2000" dirty="0" smtClean="0"/>
              <a:t>Межрегиональная конференция «Инклюзивное  образование в современной педагогической практике»</a:t>
            </a:r>
          </a:p>
          <a:p>
            <a:r>
              <a:rPr lang="ru-RU" sz="2000" dirty="0" smtClean="0"/>
              <a:t>Межрегиональная конференция «Духовно – нравственное воспитание детей с ОВЗ»</a:t>
            </a:r>
          </a:p>
          <a:p>
            <a:r>
              <a:rPr lang="ru-RU" sz="2000" dirty="0" smtClean="0"/>
              <a:t>Исследование 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–педагогических компетенций педагогов, работающих с обучающимися с ОВЗ.</a:t>
            </a:r>
          </a:p>
          <a:p>
            <a:r>
              <a:rPr lang="ru-RU" sz="2000" dirty="0" smtClean="0"/>
              <a:t>Научно – методический журнал НИРО: тематический выпуск.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6314" y="171448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333300"/>
                </a:solidFill>
              </a:rPr>
              <a:t>Региональные инновационные площадки </a:t>
            </a:r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429124" y="2285992"/>
            <a:ext cx="4714876" cy="50006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33300"/>
                </a:solidFill>
              </a:rPr>
              <a:t>ГОБОУ «Центр инклюзивного образования», тема «Создание инклюзивной образовательной среды для детей с ОВЗ»</a:t>
            </a:r>
          </a:p>
          <a:p>
            <a:r>
              <a:rPr lang="ru-RU" sz="1800" dirty="0" smtClean="0">
                <a:solidFill>
                  <a:srgbClr val="333300"/>
                </a:solidFill>
              </a:rPr>
              <a:t>МАОУПКС «Институт образовательного маркетинга и кадровых ресурсов», тема «Инклюзивное образование : стратегии успешного включения в образовательный процесс»</a:t>
            </a:r>
          </a:p>
          <a:p>
            <a:r>
              <a:rPr lang="ru-RU" sz="1800" dirty="0" smtClean="0">
                <a:solidFill>
                  <a:srgbClr val="333300"/>
                </a:solidFill>
              </a:rPr>
              <a:t>МАУДО «Центр «Пульс» Валдайского района», тема «Реализация дополнительной </a:t>
            </a:r>
            <a:r>
              <a:rPr lang="ru-RU" sz="1800" dirty="0" err="1" smtClean="0">
                <a:solidFill>
                  <a:srgbClr val="333300"/>
                </a:solidFill>
              </a:rPr>
              <a:t>общеразвивающей</a:t>
            </a:r>
            <a:r>
              <a:rPr lang="ru-RU" sz="1800" dirty="0" smtClean="0">
                <a:solidFill>
                  <a:srgbClr val="333300"/>
                </a:solidFill>
              </a:rPr>
              <a:t> программы художественной направленности  для учащихся с ОВЗ с использованием дистанционных образовательных технологий»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СЕТЕВОЕ ВЗАИМОДЕЙСТВИЕ В ОБЕСПЕЧЕНИИ УСЛОВИЙ ФОРМИРОВАНИЯ КОМПЕТЕНЦИЙ УЧИТЕЛЕЙ   </a:t>
            </a:r>
            <a:endParaRPr lang="ru-RU" sz="28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      </a:t>
            </a:r>
            <a:r>
              <a:rPr lang="ru-RU" sz="3600" b="1" dirty="0" err="1" smtClean="0"/>
              <a:t>Лубовский</a:t>
            </a:r>
            <a:r>
              <a:rPr lang="ru-RU" sz="3600" b="1" dirty="0" smtClean="0"/>
              <a:t> Владимир Иванович</a:t>
            </a:r>
            <a:br>
              <a:rPr lang="ru-RU" sz="36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 </a:t>
            </a:r>
            <a:endParaRPr lang="ru-RU" altLang="ru-RU" sz="3200" dirty="0" smtClean="0"/>
          </a:p>
        </p:txBody>
      </p:sp>
      <p:sp>
        <p:nvSpPr>
          <p:cNvPr id="30723" name="Rectangle 3"/>
          <p:cNvSpPr>
            <a:spLocks noGrp="1"/>
          </p:cNvSpPr>
          <p:nvPr>
            <p:ph sz="half" idx="1"/>
          </p:nvPr>
        </p:nvSpPr>
        <p:spPr>
          <a:xfrm>
            <a:off x="500034" y="2786058"/>
            <a:ext cx="3995766" cy="3340105"/>
          </a:xfrm>
        </p:spPr>
        <p:txBody>
          <a:bodyPr>
            <a:normAutofit fontScale="55000" lnSpcReduction="20000"/>
          </a:bodyPr>
          <a:lstStyle/>
          <a:p>
            <a:pPr marL="273050" indent="-273050">
              <a:buFont typeface="Georgia" pitchFamily="18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altLang="ru-RU" sz="3200" dirty="0" smtClean="0"/>
              <a:t>«…где бы ни обучался ребенок с ограниченными возможностями здоровья – в специальном учреждении или в условиях интеграции –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это должно быть специальное обучение</a:t>
            </a:r>
            <a:r>
              <a:rPr lang="ru-RU" altLang="ru-RU" sz="3200" dirty="0" smtClean="0"/>
              <a:t>.</a:t>
            </a:r>
          </a:p>
          <a:p>
            <a:pPr marL="273050" indent="-273050">
              <a:buFont typeface="Georgia" pitchFamily="18" charset="0"/>
              <a:buNone/>
            </a:pPr>
            <a:r>
              <a:rPr lang="ru-RU" altLang="ru-RU" sz="3200" dirty="0" smtClean="0"/>
              <a:t>   Только так можно добиться успешной  адаптации ребенка в школе и получения им образования, которое будет одним из условий </a:t>
            </a:r>
            <a:r>
              <a:rPr lang="ru-RU" altLang="ru-RU" sz="3200" b="1" i="1" dirty="0" smtClean="0"/>
              <a:t>его адаптации и интеграции  в последующей взрослой жизни.» </a:t>
            </a:r>
          </a:p>
          <a:p>
            <a:pPr marL="273050" indent="-273050"/>
            <a:endParaRPr lang="ru-RU" alt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Российский психолог, дефектолог, доктор психологических наук, профессор, действительный член АПН СССР (с 1989 г.). Профессор кафедры специальной психологии факультета клинической и специальной психологии </a:t>
            </a:r>
            <a:r>
              <a:rPr lang="ru-RU" dirty="0" smtClean="0">
                <a:hlinkClick r:id="rId2" tooltip="Московский городской психолого-педагогический университет"/>
              </a:rPr>
              <a:t>Московского городского психолого-педагогического университета</a:t>
            </a:r>
            <a:r>
              <a:rPr lang="ru-RU" dirty="0" smtClean="0"/>
              <a:t>, профессор дефектологического факультета </a:t>
            </a:r>
            <a:r>
              <a:rPr lang="ru-RU" dirty="0" smtClean="0">
                <a:hlinkClick r:id="rId3" tooltip="Московский городской педагогический университет"/>
              </a:rPr>
              <a:t>Московского городского педагогического университета</a:t>
            </a:r>
            <a:r>
              <a:rPr lang="ru-RU" dirty="0" smtClean="0"/>
              <a:t>. Заведующий лабораторией психологического изучения детей с недостатками развития </a:t>
            </a:r>
            <a:r>
              <a:rPr lang="ru-RU" dirty="0" smtClean="0">
                <a:hlinkClick r:id="rId4" tooltip="Институт коррекционной педагогики РАО"/>
              </a:rPr>
              <a:t>Института коррекционной педагогики РАО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admin\Pictures\lubovski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000232" cy="2828563"/>
          </a:xfrm>
          <a:prstGeom prst="rect">
            <a:avLst/>
          </a:prstGeom>
          <a:noFill/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4" y="4714884"/>
            <a:ext cx="2985823" cy="19923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066800" y="45720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Спасибо за внимание!</a:t>
            </a:r>
          </a:p>
        </p:txBody>
      </p:sp>
      <p:pic>
        <p:nvPicPr>
          <p:cNvPr id="7" name="Picture 4" descr="D:\Мои документы\Анимации\people069.gif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88053" y="1447800"/>
            <a:ext cx="3755947" cy="26291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917" name="Содержимое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FF99"/>
                </a:solidFill>
              </a:rPr>
              <a:t>Многообразие форм</a:t>
            </a:r>
            <a:endParaRPr lang="ru-RU" sz="3200" dirty="0">
              <a:solidFill>
                <a:srgbClr val="CCFF99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391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5" name="Rectang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lIns="0" rIns="0" bIns="0" anchor="b">
            <a:normAutofit/>
          </a:bodyPr>
          <a:lstStyle/>
          <a:p>
            <a:pPr algn="ctr" eaLnBrk="1" hangingPunct="1"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dirty="0" smtClean="0">
                <a:solidFill>
                  <a:srgbClr val="CCFF99"/>
                </a:solidFill>
              </a:rPr>
              <a:t>Взаимодействие трех составляющих</a:t>
            </a:r>
          </a:p>
        </p:txBody>
      </p:sp>
      <p:sp>
        <p:nvSpPr>
          <p:cNvPr id="34824" name="Rectangle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altLang="ru-RU" sz="3200" dirty="0" smtClean="0"/>
              <a:t>особенности психического развития детей с ограниченными возможностями здоровья </a:t>
            </a:r>
          </a:p>
          <a:p>
            <a:pPr eaLnBrk="1" hangingPunct="1">
              <a:defRPr/>
            </a:pPr>
            <a:r>
              <a:rPr lang="ru-RU" altLang="ru-RU" sz="3200" dirty="0" smtClean="0"/>
              <a:t>структурно-уровневые характеристики самих особых образовательных потребностей </a:t>
            </a:r>
          </a:p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специальные образовательные условия 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186106" cy="238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357694"/>
            <a:ext cx="3286148" cy="228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/>
      <p:bldP spid="348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FF99"/>
                </a:solidFill>
                <a:latin typeface="+mn-lt"/>
              </a:rPr>
              <a:t>Принципы инклюзивного </a:t>
            </a:r>
            <a:r>
              <a:rPr lang="ru-RU" sz="3200" b="1" dirty="0" smtClean="0">
                <a:solidFill>
                  <a:srgbClr val="CCFF99"/>
                </a:solidFill>
                <a:latin typeface="+mn-lt"/>
              </a:rPr>
              <a:t>обучения</a:t>
            </a:r>
            <a:endParaRPr lang="ru-RU" sz="3200" b="1" dirty="0">
              <a:solidFill>
                <a:srgbClr val="CCFF99"/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66"/>
                </a:solidFill>
              </a:rPr>
              <a:t>Нравственно-этические принципы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Принцип опоры на  этический императив государственного законодательства в отношении социальной интеграции и инклюзивного образования.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Принцип восстановления единства людей на основе гуманности:  каждый ребенок, несмотря на имеющиеся у него ограничения возможностей, имеет  право на обучение и воспитание.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</a:rPr>
              <a:t>Каждый человек воспринимается таким, каков он есть.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051" name="Picture 3" descr="C:\Users\admin\Pictures\45bb40bcdabcc083d9864e535e4fcb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57628"/>
            <a:ext cx="3048000" cy="1962150"/>
          </a:xfrm>
          <a:prstGeom prst="rect">
            <a:avLst/>
          </a:prstGeom>
          <a:noFill/>
        </p:spPr>
      </p:pic>
      <p:pic>
        <p:nvPicPr>
          <p:cNvPr id="2052" name="Picture 4" descr="C:\Users\admin\Pictures\98035952_vot_te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47" y="1785926"/>
            <a:ext cx="3184553" cy="211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CFF99"/>
                </a:solidFill>
                <a:latin typeface="+mn-lt"/>
              </a:rPr>
              <a:t>Принципы инклюзивного обучения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b="1" dirty="0" err="1">
                <a:solidFill>
                  <a:srgbClr val="FF0066"/>
                </a:solidFill>
              </a:rPr>
              <a:t>Социокультурные</a:t>
            </a:r>
            <a:r>
              <a:rPr lang="ru-RU" sz="2400" b="1" dirty="0">
                <a:solidFill>
                  <a:srgbClr val="FF0066"/>
                </a:solidFill>
              </a:rPr>
              <a:t>  принципы</a:t>
            </a:r>
          </a:p>
          <a:p>
            <a:r>
              <a:rPr lang="ru-RU" sz="2400" dirty="0"/>
              <a:t>Принцип нормализации (социальной среды): люди с ограниченными возможностями  имеют право вести обычную, свойственную остальным людям жизнь, настолько, насколько это возможно</a:t>
            </a:r>
          </a:p>
          <a:p>
            <a:r>
              <a:rPr lang="ru-RU" sz="2400" dirty="0"/>
              <a:t>Принцип свободы выбора для всех – для обычных учащихся и их родителей, для родителей детей с ограниченными возможностями</a:t>
            </a:r>
          </a:p>
          <a:p>
            <a:r>
              <a:rPr lang="ru-RU" sz="2400" dirty="0"/>
              <a:t>Принцип добровольности участия в инклюзивных процессах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074" name="Picture 2" descr="C:\Users\admin\Pictures\Изменение-размера-DSC_23691-300x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4437476" cy="295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CFF99"/>
                </a:solidFill>
                <a:latin typeface="+mn-lt"/>
              </a:rPr>
              <a:t>Принципы инклюзивного обучения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ru-RU" sz="2000" b="1" dirty="0">
                <a:solidFill>
                  <a:srgbClr val="FF0066"/>
                </a:solidFill>
              </a:rPr>
              <a:t>ОРГАНИЗАЦИОННЫЕ ПРИНЦИПЫ</a:t>
            </a:r>
          </a:p>
          <a:p>
            <a:r>
              <a:rPr lang="ru-RU" sz="1800" dirty="0"/>
              <a:t>Принцип регионализации:  инклюзивное образование  обеспечивает  полноценный всеобуч по месту жительства для каждого ребенка.</a:t>
            </a:r>
          </a:p>
          <a:p>
            <a:r>
              <a:rPr lang="ru-RU" sz="1800" b="1" dirty="0"/>
              <a:t>Принцип  децентрализации: необходимые педагогические ресурсы, как массового характера, так и  необходимые для специального образования, доставляются к нуждающемуся в них ребенку, а не наоборот, когда ребенок  доставляется к имеющимся ресурсам.</a:t>
            </a:r>
          </a:p>
          <a:p>
            <a:r>
              <a:rPr lang="ru-RU" sz="1800" dirty="0"/>
              <a:t>Принцип физической, психологической и интеллектуальной доступности образования</a:t>
            </a:r>
          </a:p>
          <a:p>
            <a:r>
              <a:rPr lang="ru-RU" sz="1800" b="1" dirty="0"/>
              <a:t>Принцип многообразия форм: интеграционный процесс должен реализоваться в самых различных формах – от изолированных классов в структуре  массовой школы (интеграция) через  индивидуальную интеграцию к интеграционным (инклюзивным) классам. Включение обычных детей  в процесс обучения специальной (коррекционной) школы – тоже инклюзия</a:t>
            </a:r>
            <a:r>
              <a:rPr lang="ru-RU" sz="1800" dirty="0"/>
              <a:t>.</a:t>
            </a:r>
          </a:p>
          <a:p>
            <a:endParaRPr lang="ru-RU" sz="1800" dirty="0">
              <a:latin typeface="Times New Roman" pitchFamily="18" charset="0"/>
            </a:endParaRPr>
          </a:p>
          <a:p>
            <a:endParaRPr lang="ru-RU" sz="1600" dirty="0"/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FF99"/>
                </a:solidFill>
                <a:latin typeface="+mn-lt"/>
              </a:rPr>
              <a:t>Принципы инклюзивного обучения</a:t>
            </a:r>
            <a:br>
              <a:rPr lang="ru-RU" sz="3200" b="1" dirty="0">
                <a:solidFill>
                  <a:srgbClr val="CCFF99"/>
                </a:solidFill>
                <a:latin typeface="+mn-lt"/>
              </a:rPr>
            </a:br>
            <a:endParaRPr lang="ru-RU" sz="3200" b="1" dirty="0">
              <a:solidFill>
                <a:srgbClr val="CCFF99"/>
              </a:solidFill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58" y="1600200"/>
            <a:ext cx="4138642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ПЕДАГОГИЧЕСКИЕ ПРИНЦИПЫ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7030A0"/>
                </a:solidFill>
              </a:rPr>
              <a:t>Принцип владения специальными педагогическими компетенциями педагогами массовой системы </a:t>
            </a:r>
            <a:r>
              <a:rPr lang="ru-RU" sz="1600" b="1" dirty="0" smtClean="0">
                <a:solidFill>
                  <a:srgbClr val="7030A0"/>
                </a:solidFill>
              </a:rPr>
              <a:t>образования.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7030A0"/>
                </a:solidFill>
              </a:rPr>
              <a:t>Принцип </a:t>
            </a:r>
            <a:r>
              <a:rPr lang="ru-RU" sz="1600" b="1" dirty="0">
                <a:solidFill>
                  <a:srgbClr val="7030A0"/>
                </a:solidFill>
              </a:rPr>
              <a:t>командного подхода к  реализации интеграционного процесса:  </a:t>
            </a:r>
            <a:r>
              <a:rPr lang="ru-RU" sz="1600" dirty="0">
                <a:solidFill>
                  <a:srgbClr val="7030A0"/>
                </a:solidFill>
              </a:rPr>
              <a:t>причастные к интеграционному процессу специалисты работают все вместе, в </a:t>
            </a:r>
            <a:r>
              <a:rPr lang="ru-RU" sz="1600" dirty="0" smtClean="0">
                <a:solidFill>
                  <a:srgbClr val="7030A0"/>
                </a:solidFill>
              </a:rPr>
              <a:t>команде</a:t>
            </a:r>
          </a:p>
          <a:p>
            <a:pPr>
              <a:lnSpc>
                <a:spcPct val="80000"/>
              </a:lnSpc>
            </a:pPr>
            <a:r>
              <a:rPr lang="ru-RU" sz="1400" b="1" dirty="0" smtClean="0"/>
              <a:t>Принцип </a:t>
            </a:r>
            <a:r>
              <a:rPr lang="ru-RU" sz="1400" b="1" dirty="0"/>
              <a:t>кооперации и коллективизма в рамках общего для всех учебного предмета: </a:t>
            </a:r>
            <a:r>
              <a:rPr lang="ru-RU" sz="1400" dirty="0"/>
              <a:t>каждый ребенок осваивает общий для всех учебный предмет в доступных для него пределах  вместе со всеми учащимися и вносит свою долю знания о предмете в коллективное знание.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Принцип индивидуализации: </a:t>
            </a:r>
            <a:r>
              <a:rPr lang="ru-RU" sz="1600" dirty="0"/>
              <a:t>в центре образовательного процесса  и педагогической деятельности находится целостная личность ребенка в неразделимом единстве его физической, умственной и душевной организации.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1600" dirty="0"/>
              <a:t>.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4098" name="Picture 2" descr="C:\Users\admin\Pictures\fgoz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2159398"/>
            <a:ext cx="3971924" cy="297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3999" cy="121442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FF99"/>
                </a:solidFill>
              </a:rPr>
              <a:t>Взаимодействие учителя – дефектолога, педагога- психолога и учителя - предметника</a:t>
            </a: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3563938" y="5445125"/>
            <a:ext cx="287337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5435600" y="5445125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>
            <a:off x="5435600" y="5445125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7524750" y="5445125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07" name="AutoShape 9" descr="Пергамент"/>
          <p:cNvSpPr>
            <a:spLocks noChangeAspect="1" noChangeArrowheads="1"/>
          </p:cNvSpPr>
          <p:nvPr/>
        </p:nvSpPr>
        <p:spPr bwMode="auto">
          <a:xfrm>
            <a:off x="0" y="2105025"/>
            <a:ext cx="9144000" cy="5367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08" name="Oval 10"/>
          <p:cNvSpPr>
            <a:spLocks noChangeArrowheads="1"/>
          </p:cNvSpPr>
          <p:nvPr/>
        </p:nvSpPr>
        <p:spPr bwMode="auto">
          <a:xfrm>
            <a:off x="69850" y="2105025"/>
            <a:ext cx="2063750" cy="7667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Учитель-дефектолог</a:t>
            </a:r>
            <a:endParaRPr lang="ru-RU" alt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9" name="Oval 11"/>
          <p:cNvSpPr>
            <a:spLocks noChangeArrowheads="1"/>
          </p:cNvSpPr>
          <p:nvPr/>
        </p:nvSpPr>
        <p:spPr bwMode="auto">
          <a:xfrm>
            <a:off x="69850" y="3519488"/>
            <a:ext cx="1876425" cy="768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Педагог-психолог</a:t>
            </a:r>
            <a:endParaRPr lang="ru-RU" alt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0" name="AutoShape 12"/>
          <p:cNvSpPr>
            <a:spLocks noChangeArrowheads="1"/>
          </p:cNvSpPr>
          <p:nvPr/>
        </p:nvSpPr>
        <p:spPr bwMode="auto">
          <a:xfrm rot="5400000">
            <a:off x="1031082" y="2670969"/>
            <a:ext cx="969962" cy="1016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8 w 21600"/>
              <a:gd name="T13" fmla="*/ 12339 h 21600"/>
              <a:gd name="T14" fmla="*/ 19432 w 21600"/>
              <a:gd name="T15" fmla="*/ 185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gradFill rotWithShape="1">
            <a:gsLst>
              <a:gs pos="0">
                <a:srgbClr val="800000"/>
              </a:gs>
              <a:gs pos="100000">
                <a:srgbClr val="99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AutoShape 13"/>
          <p:cNvSpPr>
            <a:spLocks noChangeArrowheads="1"/>
          </p:cNvSpPr>
          <p:nvPr/>
        </p:nvSpPr>
        <p:spPr bwMode="auto">
          <a:xfrm>
            <a:off x="2133600" y="2811463"/>
            <a:ext cx="1876425" cy="8969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b="1">
                <a:solidFill>
                  <a:srgbClr val="3366FF"/>
                </a:solidFill>
                <a:latin typeface="Times New Roman" pitchFamily="18" charset="0"/>
                <a:cs typeface="Arial" pitchFamily="34" charset="0"/>
              </a:rPr>
              <a:t>Диагностика</a:t>
            </a:r>
            <a:endParaRPr lang="ru-RU" altLang="ru-RU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12" name="AutoShape 14"/>
          <p:cNvSpPr>
            <a:spLocks noChangeArrowheads="1"/>
          </p:cNvSpPr>
          <p:nvPr/>
        </p:nvSpPr>
        <p:spPr bwMode="auto">
          <a:xfrm>
            <a:off x="4572000" y="2811463"/>
            <a:ext cx="2063750" cy="8969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339966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Коррекционно-развивающая работа</a:t>
            </a:r>
            <a:endParaRPr lang="ru-RU" alt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3" name="AutoShape 15"/>
          <p:cNvSpPr>
            <a:spLocks noChangeArrowheads="1"/>
          </p:cNvSpPr>
          <p:nvPr/>
        </p:nvSpPr>
        <p:spPr bwMode="auto">
          <a:xfrm>
            <a:off x="3446463" y="2459038"/>
            <a:ext cx="2062162" cy="255587"/>
          </a:xfrm>
          <a:prstGeom prst="curvedDownArrow">
            <a:avLst>
              <a:gd name="adj1" fmla="val 161367"/>
              <a:gd name="adj2" fmla="val 322733"/>
              <a:gd name="adj3" fmla="val 33333"/>
            </a:avLst>
          </a:prstGeom>
          <a:gradFill rotWithShape="1">
            <a:gsLst>
              <a:gs pos="0">
                <a:srgbClr val="FF0000"/>
              </a:gs>
              <a:gs pos="100000">
                <a:srgbClr val="33996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14" name="AutoShape 16"/>
          <p:cNvSpPr>
            <a:spLocks noChangeArrowheads="1"/>
          </p:cNvSpPr>
          <p:nvPr/>
        </p:nvSpPr>
        <p:spPr bwMode="auto">
          <a:xfrm>
            <a:off x="4197350" y="4108450"/>
            <a:ext cx="3187700" cy="1154113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alt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реализация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совместно с учителем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программы работы с конкретным ребенком или группой детей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5" name="AutoShape 17"/>
          <p:cNvSpPr>
            <a:spLocks noChangeArrowheads="1"/>
          </p:cNvSpPr>
          <p:nvPr/>
        </p:nvSpPr>
        <p:spPr bwMode="auto">
          <a:xfrm>
            <a:off x="5508625" y="3636963"/>
            <a:ext cx="187325" cy="512762"/>
          </a:xfrm>
          <a:prstGeom prst="downArrow">
            <a:avLst>
              <a:gd name="adj1" fmla="val 50000"/>
              <a:gd name="adj2" fmla="val 684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16" name="AutoShape 18"/>
          <p:cNvSpPr>
            <a:spLocks noChangeArrowheads="1"/>
          </p:cNvSpPr>
          <p:nvPr/>
        </p:nvSpPr>
        <p:spPr bwMode="auto">
          <a:xfrm>
            <a:off x="6259513" y="2459038"/>
            <a:ext cx="1689100" cy="255587"/>
          </a:xfrm>
          <a:prstGeom prst="curvedDownArrow">
            <a:avLst>
              <a:gd name="adj1" fmla="val 132174"/>
              <a:gd name="adj2" fmla="val 264348"/>
              <a:gd name="adj3" fmla="val 33333"/>
            </a:avLst>
          </a:prstGeom>
          <a:gradFill rotWithShape="1">
            <a:gsLst>
              <a:gs pos="0">
                <a:srgbClr val="3399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17" name="AutoShape 19"/>
          <p:cNvSpPr>
            <a:spLocks noChangeArrowheads="1"/>
          </p:cNvSpPr>
          <p:nvPr/>
        </p:nvSpPr>
        <p:spPr bwMode="auto">
          <a:xfrm>
            <a:off x="2884488" y="3636963"/>
            <a:ext cx="187325" cy="512762"/>
          </a:xfrm>
          <a:prstGeom prst="downArrow">
            <a:avLst>
              <a:gd name="adj1" fmla="val 50000"/>
              <a:gd name="adj2" fmla="val 684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18" name="AutoShape 20"/>
          <p:cNvSpPr>
            <a:spLocks noChangeArrowheads="1"/>
          </p:cNvSpPr>
          <p:nvPr/>
        </p:nvSpPr>
        <p:spPr bwMode="auto">
          <a:xfrm>
            <a:off x="1758950" y="4137025"/>
            <a:ext cx="2251075" cy="114935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12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Проведение психолго-педагогических консилиумов</a:t>
            </a: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9" name="Rectangle 21"/>
          <p:cNvSpPr>
            <a:spLocks noChangeArrowheads="1"/>
          </p:cNvSpPr>
          <p:nvPr/>
        </p:nvSpPr>
        <p:spPr bwMode="auto">
          <a:xfrm>
            <a:off x="3446463" y="5516563"/>
            <a:ext cx="4502150" cy="77628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Консультирование,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просвещение </a:t>
            </a:r>
            <a:r>
              <a:rPr lang="ru-RU" alt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родителей</a:t>
            </a:r>
          </a:p>
          <a:p>
            <a:pPr eaLnBrk="1" hangingPunct="1"/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0" name="AutoShape 22"/>
          <p:cNvSpPr>
            <a:spLocks noChangeArrowheads="1"/>
          </p:cNvSpPr>
          <p:nvPr/>
        </p:nvSpPr>
        <p:spPr bwMode="auto">
          <a:xfrm>
            <a:off x="7010400" y="2805113"/>
            <a:ext cx="1876425" cy="8953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3366FF"/>
                </a:solidFill>
                <a:latin typeface="Times New Roman" pitchFamily="18" charset="0"/>
                <a:cs typeface="Arial" pitchFamily="34" charset="0"/>
              </a:rPr>
              <a:t>Мониторинг результатов</a:t>
            </a:r>
          </a:p>
        </p:txBody>
      </p:sp>
      <p:sp>
        <p:nvSpPr>
          <p:cNvPr id="51221" name="AutoShape 23"/>
          <p:cNvSpPr>
            <a:spLocks noChangeArrowheads="1"/>
          </p:cNvSpPr>
          <p:nvPr/>
        </p:nvSpPr>
        <p:spPr bwMode="auto">
          <a:xfrm>
            <a:off x="7502525" y="3921125"/>
            <a:ext cx="1524000" cy="164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200" b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Решение о прекращении коррекционной работы или изменение характера коррекционной</a:t>
            </a:r>
          </a:p>
          <a:p>
            <a:pPr algn="ctr" eaLnBrk="1" hangingPunct="1"/>
            <a:r>
              <a:rPr lang="ru-RU" altLang="ru-RU" sz="1200" b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2" name="AutoShape 24"/>
          <p:cNvSpPr>
            <a:spLocks noChangeArrowheads="1"/>
          </p:cNvSpPr>
          <p:nvPr/>
        </p:nvSpPr>
        <p:spPr bwMode="auto">
          <a:xfrm>
            <a:off x="8089900" y="3597275"/>
            <a:ext cx="115888" cy="352425"/>
          </a:xfrm>
          <a:prstGeom prst="downArrow">
            <a:avLst>
              <a:gd name="adj1" fmla="val 50000"/>
              <a:gd name="adj2" fmla="val 7602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23" name="AutoShape 25"/>
          <p:cNvSpPr>
            <a:spLocks noChangeArrowheads="1"/>
          </p:cNvSpPr>
          <p:nvPr/>
        </p:nvSpPr>
        <p:spPr bwMode="auto">
          <a:xfrm>
            <a:off x="5510213" y="5214938"/>
            <a:ext cx="112712" cy="349250"/>
          </a:xfrm>
          <a:prstGeom prst="downArrow">
            <a:avLst>
              <a:gd name="adj1" fmla="val 50000"/>
              <a:gd name="adj2" fmla="val 77465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24" name="AutoShape 26"/>
          <p:cNvSpPr>
            <a:spLocks noChangeArrowheads="1"/>
          </p:cNvSpPr>
          <p:nvPr/>
        </p:nvSpPr>
        <p:spPr bwMode="auto">
          <a:xfrm>
            <a:off x="3635375" y="5214938"/>
            <a:ext cx="115888" cy="349250"/>
          </a:xfrm>
          <a:prstGeom prst="downArrow">
            <a:avLst>
              <a:gd name="adj1" fmla="val 50000"/>
              <a:gd name="adj2" fmla="val 7534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25" name="AutoShape 27"/>
          <p:cNvSpPr>
            <a:spLocks noChangeArrowheads="1"/>
          </p:cNvSpPr>
          <p:nvPr/>
        </p:nvSpPr>
        <p:spPr bwMode="auto">
          <a:xfrm>
            <a:off x="7502525" y="5321300"/>
            <a:ext cx="115888" cy="234950"/>
          </a:xfrm>
          <a:prstGeom prst="downArrow">
            <a:avLst>
              <a:gd name="adj1" fmla="val 50000"/>
              <a:gd name="adj2" fmla="val 50685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51226" name="Rectangle 28"/>
          <p:cNvSpPr>
            <a:spLocks noChangeArrowheads="1"/>
          </p:cNvSpPr>
          <p:nvPr/>
        </p:nvSpPr>
        <p:spPr bwMode="auto">
          <a:xfrm>
            <a:off x="4221163" y="6508750"/>
            <a:ext cx="2813050" cy="4667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>
                <a:latin typeface="Arial" pitchFamily="34" charset="0"/>
                <a:cs typeface="Arial" pitchFamily="34" charset="0"/>
              </a:rPr>
              <a:t>Организационная работа</a:t>
            </a: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7" name="AutoShape 29"/>
          <p:cNvSpPr>
            <a:spLocks noChangeArrowheads="1"/>
          </p:cNvSpPr>
          <p:nvPr/>
        </p:nvSpPr>
        <p:spPr bwMode="auto">
          <a:xfrm>
            <a:off x="5510213" y="6292850"/>
            <a:ext cx="117475" cy="234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cd9942f5bbff3ff153be8cf3d12cfdde1b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1714</Words>
  <Application>Microsoft Office PowerPoint</Application>
  <PresentationFormat>Экран (4:3)</PresentationFormat>
  <Paragraphs>240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Многообразие форм</vt:lpstr>
      <vt:lpstr> Взаимодействие трех составляющих</vt:lpstr>
      <vt:lpstr>Принципы инклюзивного обучения</vt:lpstr>
      <vt:lpstr>Принципы инклюзивного обучения</vt:lpstr>
      <vt:lpstr>Принципы инклюзивного обучения</vt:lpstr>
      <vt:lpstr>Принципы инклюзивного обучения </vt:lpstr>
      <vt:lpstr>Взаимодействие учителя – дефектолога, педагога- психолога и учителя - предметника</vt:lpstr>
      <vt:lpstr>Стратегия формирования профессиональных компетенций</vt:lpstr>
      <vt:lpstr> Профессиональный стандарт педагога:  в каждой ОТФ  определены трудовые функции </vt:lpstr>
      <vt:lpstr>Трудовая функция включает требования</vt:lpstr>
      <vt:lpstr>Специальные образовательные условия  и требования к компетенции педагога  </vt:lpstr>
      <vt:lpstr>Специальные образовательные условия  и требования к компетенции педагога  </vt:lpstr>
      <vt:lpstr>Специальные образовательные условия  и требования к компетенции педагога    </vt:lpstr>
      <vt:lpstr>Специальные образовательные условия  и требования к компетенции педагога    </vt:lpstr>
      <vt:lpstr>Специальные образовательные условия  и требования к компетенции педагога    </vt:lpstr>
      <vt:lpstr>Специальные образовательные условия  и требования к компетенции педагога  </vt:lpstr>
      <vt:lpstr>Специальные образовательные условия  и требования к компетенции педагог  </vt:lpstr>
      <vt:lpstr>КУРСЫ ПОВЫШЕНИЯ КВАЛИФИКАЦИИ </vt:lpstr>
      <vt:lpstr>ФОРМИРОВАНИЕ КОМПЕТЕНЦИЙ УЧИТЕЛЕЙ: образовательные мероприятия и проекты </vt:lpstr>
      <vt:lpstr>СЕТЕВОЕ ВЗАИМОДЕЙСТВИЕ В ОБЕСПЕЧЕНИИ УСЛОВИЙ ФОРМИРОВАНИЯ КОМПЕТЕНЦИЙ УЧИТЕЛЕЙ   </vt:lpstr>
      <vt:lpstr>                         Лубовский Владимир Иванович   </vt:lpstr>
      <vt:lpstr>Слайд 24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admin</cp:lastModifiedBy>
  <cp:revision>68</cp:revision>
  <dcterms:created xsi:type="dcterms:W3CDTF">2014-08-27T13:17:30Z</dcterms:created>
  <dcterms:modified xsi:type="dcterms:W3CDTF">2016-12-02T04:48:24Z</dcterms:modified>
</cp:coreProperties>
</file>