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71" r:id="rId3"/>
    <p:sldId id="276" r:id="rId4"/>
    <p:sldId id="275" r:id="rId5"/>
    <p:sldId id="277" r:id="rId6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DCE14FC-A2BE-4A38-AFC8-CF9373CE5DFC}">
          <p14:sldIdLst>
            <p14:sldId id="256"/>
          </p14:sldIdLst>
        </p14:section>
        <p14:section name="Раздел без заголовка" id="{021813F5-2E56-47F1-937E-755263F0E5CA}">
          <p14:sldIdLst>
            <p14:sldId id="271"/>
            <p14:sldId id="276"/>
            <p14:sldId id="275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E90"/>
    <a:srgbClr val="C0D3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405"/>
  </p:normalViewPr>
  <p:slideViewPr>
    <p:cSldViewPr snapToGrid="0" snapToObjects="1">
      <p:cViewPr varScale="1">
        <p:scale>
          <a:sx n="73" d="100"/>
          <a:sy n="73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AFA63-5CCF-4C4C-A676-FBE1AF1AF608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42DEA-B6AB-446E-9924-F35FA7A1C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866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708C87-A8D8-68FC-547E-C00937D43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3DC00A6-6C0B-8F75-98C4-85B0200F3D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CE3A96-C202-A2E1-BE6D-DC30D7720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39758A-4647-7BFF-1870-AF822E94A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1C4897-E7B8-1274-50B0-AD5744E8D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681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3BB50-554F-B869-C03E-29742263A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62A2E5B-8C07-BF4E-0C2D-ADF053E8D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7D23F5-3382-62DA-0848-D75269FE6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5C68D8-21ED-B4C9-3D91-74FD236FC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5F6513-B93B-DA16-7FB7-2C15682BE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84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1B986B3-3A52-EE9E-BEEF-F55D94F3A8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FF02F7-55E3-80BF-2211-9CA0D2D98D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B0E158-369A-2191-118E-3B4A2603E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1129EE-FE23-92F4-BEE2-375104507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98AA51-3BBE-1087-9858-A73B9DBD4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549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FF8E61-7E0E-C337-761E-85B3962DA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2D82C8-DF5D-C2F2-23F0-CAF1B479B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2AB069-A835-D87D-61B2-68959D7D0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90C8C7-519C-5C39-70CE-9D860E589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E9BD96-1EC4-750D-85BA-99EF8AA6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43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8C2FE1-86C9-3677-6961-51D8EE7A0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EF64C4A-6BFB-276D-F9C3-442F6B70A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771BB9-BDD2-3B4C-2649-057EF8820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3F7DD2-DB61-2773-7351-BBE448E6A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11CD4D-B96B-A796-DCA4-77BFE0C0A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59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1469A-6085-BE0F-ED5B-A3FF80610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71EA4E-7C41-B492-88EE-883BA9DE3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A0485BD-903C-BBC8-652E-DCA6471F4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6FE0DD-C006-558A-C7F0-D666BA853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D7FB16-C569-0A2E-C488-D5EA70E8E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6CAD2AE-B5CF-15A7-5D5E-979C4DD9C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52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F4C184-33BE-9F05-635B-B1C964351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DF29DE0-4B6A-C29D-C9A4-C73F2F507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4CD41F6-34C2-BE3C-4A66-16421233B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CB6100D-0604-F3A8-9972-6FB022D584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8D0CE4-384C-DF6F-F1F8-50F660E4B9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C28ACBB-1CC8-59F4-F816-83848A6F7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E6A564F-EE17-6DD4-C417-03BED6B1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CA994DF-CBF7-FB80-77F9-01DE8F37F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064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BDF18D-D993-A5C5-36F2-E70D983F3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32D3A68-20DF-A8F7-28CE-788A55F69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4E9834D-F582-5758-C98E-DC2EFB498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8117706-FBF9-B438-9EF2-6CBD42637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66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598CFCB-0778-6920-CB89-C74EB53C0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1D27231-B564-5A9F-3BBD-4DE71DA9D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916E6E8-270B-1636-FDBF-56A33F255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242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89901B-F2E6-42ED-B8EB-612A7F8A0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F38F16-8CE5-AF3C-660D-54B131D28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E754B9C-935B-8CF2-6A1E-48AAAE582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0BD326-7CDA-497F-EBFD-3123D67F5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05CD0A-72E0-5BD3-1F92-FFF754AC0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5FEAF7-54B0-A2AC-E4C1-117EE32A4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24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CA5881-E920-606B-19C5-9711C94FC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FF51A67-495B-BE5E-6826-AE7730959E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8094434-04D5-E91D-3B7D-B778C73BE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9E6159-5F1A-E480-9540-B35981E0B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325A5F-BCE5-36C3-47F6-6C2E2B9B2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9DFF83-428F-E2D0-C18B-0B304003F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36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4A5E01-CFDF-B548-39D7-6F83A947D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C9A5FC-E3CF-635F-87C0-FAD93274C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58A87E-1B2C-4AE0-2CB4-CCB8FA8F1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1532A-9397-0046-9E00-25C70066BA0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38C25B-A899-0E71-E322-444A5E775F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18BA67-9791-D491-2E8A-89B9A1C349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11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9AC861-721D-CCF1-99EC-51A67E5A0F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32D44AE-C24E-FFA5-32AB-637DAD7F83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0883538-948E-4A8B-21B4-C47F5FA0A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3EC2C3-1C55-FFAA-2506-E4A02E6172FD}"/>
              </a:ext>
            </a:extLst>
          </p:cNvPr>
          <p:cNvSpPr txBox="1"/>
          <p:nvPr/>
        </p:nvSpPr>
        <p:spPr>
          <a:xfrm>
            <a:off x="7607431" y="630050"/>
            <a:ext cx="43121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Организация работы социального педагога в образовательной организации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716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D4C819-5157-3850-CD77-74E2A4800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498" y="151002"/>
            <a:ext cx="10550675" cy="67950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+mn-lt"/>
              </a:rPr>
              <a:t>Основные направления работы социального педагога</a:t>
            </a:r>
            <a:endParaRPr lang="ru-RU" sz="3200" b="1" dirty="0">
              <a:latin typeface="+mn-lt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FF6D3279-E913-DCDC-2A71-A4237FE7B799}"/>
              </a:ext>
            </a:extLst>
          </p:cNvPr>
          <p:cNvSpPr txBox="1">
            <a:spLocks/>
          </p:cNvSpPr>
          <p:nvPr/>
        </p:nvSpPr>
        <p:spPr>
          <a:xfrm>
            <a:off x="11616965" y="261430"/>
            <a:ext cx="292231" cy="228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004E90"/>
                </a:solidFill>
                <a:latin typeface="Helvetica" pitchFamily="2" charset="0"/>
              </a:rPr>
              <a:t>2</a:t>
            </a:r>
            <a:endParaRPr lang="ru-RU" sz="2800" b="1" dirty="0">
              <a:solidFill>
                <a:srgbClr val="004E90"/>
              </a:solidFill>
              <a:latin typeface="Helvetica" pitchFamily="2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DA288CAB-CADA-0BAB-6387-AF8206EA3276}"/>
              </a:ext>
            </a:extLst>
          </p:cNvPr>
          <p:cNvCxnSpPr/>
          <p:nvPr/>
        </p:nvCxnSpPr>
        <p:spPr>
          <a:xfrm>
            <a:off x="487357" y="830510"/>
            <a:ext cx="11522697" cy="0"/>
          </a:xfrm>
          <a:prstGeom prst="line">
            <a:avLst/>
          </a:prstGeom>
          <a:ln w="12700">
            <a:solidFill>
              <a:srgbClr val="004E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386499" y="700644"/>
            <a:ext cx="116235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/>
          </a:p>
          <a:p>
            <a:pPr algn="ctr"/>
            <a:r>
              <a:rPr lang="ru-RU" sz="2400" dirty="0"/>
              <a:t>Методические материалы по организации работы социальных педагогов общеобразовательных </a:t>
            </a:r>
            <a:r>
              <a:rPr lang="ru-RU" sz="2400" dirty="0" smtClean="0"/>
              <a:t>организаций (разработаны </a:t>
            </a:r>
            <a:r>
              <a:rPr lang="ru-RU" sz="2400" dirty="0"/>
              <a:t>в рамках государственного задания ФГБУ «Центр защиты прав и интересов детей» </a:t>
            </a:r>
            <a:r>
              <a:rPr lang="ru-RU" sz="2400" dirty="0" smtClean="0"/>
              <a:t>в 2022 году)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</a:t>
            </a:r>
            <a:r>
              <a:rPr lang="ru-RU" sz="2400" b="1" dirty="0" smtClean="0"/>
              <a:t>			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8023" y="2443929"/>
            <a:ext cx="5377866" cy="18929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Социально-педагогическое исследование с целью выявления социальных и личностных проблем несовершеннолетних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98276" y="2443929"/>
            <a:ext cx="5584421" cy="18929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Обеспечение социально-педагогической поддержки семьи в формировании личности обучающегося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8023" y="4689014"/>
            <a:ext cx="5377866" cy="17509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Социально-педагогическое консультирование, профилактика, коррекция и реабилитация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98275" y="4689014"/>
            <a:ext cx="5584421" cy="17509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Организационно-методическая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2046848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D4C819-5157-3850-CD77-74E2A4800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498" y="151002"/>
            <a:ext cx="10550675" cy="67950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+mn-lt"/>
              </a:rPr>
              <a:t>Основные направления работы социального педагога</a:t>
            </a:r>
            <a:endParaRPr lang="ru-RU" sz="3200" b="1" dirty="0">
              <a:latin typeface="+mn-lt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FF6D3279-E913-DCDC-2A71-A4237FE7B799}"/>
              </a:ext>
            </a:extLst>
          </p:cNvPr>
          <p:cNvSpPr txBox="1">
            <a:spLocks/>
          </p:cNvSpPr>
          <p:nvPr/>
        </p:nvSpPr>
        <p:spPr>
          <a:xfrm>
            <a:off x="11616965" y="261430"/>
            <a:ext cx="292231" cy="228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004E90"/>
                </a:solidFill>
                <a:latin typeface="Helvetica" pitchFamily="2" charset="0"/>
              </a:rPr>
              <a:t>3</a:t>
            </a:r>
            <a:endParaRPr lang="ru-RU" sz="2800" b="1" dirty="0">
              <a:solidFill>
                <a:srgbClr val="004E90"/>
              </a:solidFill>
              <a:latin typeface="Helvetica" pitchFamily="2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DA288CAB-CADA-0BAB-6387-AF8206EA3276}"/>
              </a:ext>
            </a:extLst>
          </p:cNvPr>
          <p:cNvCxnSpPr/>
          <p:nvPr/>
        </p:nvCxnSpPr>
        <p:spPr>
          <a:xfrm>
            <a:off x="487357" y="830510"/>
            <a:ext cx="11522697" cy="0"/>
          </a:xfrm>
          <a:prstGeom prst="line">
            <a:avLst/>
          </a:prstGeom>
          <a:ln w="12700">
            <a:solidFill>
              <a:srgbClr val="004E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386499" y="700644"/>
            <a:ext cx="116235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/>
          </a:p>
          <a:p>
            <a:r>
              <a:rPr lang="ru-RU" sz="2400" b="1" dirty="0" smtClean="0"/>
              <a:t>			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5135" y="2992164"/>
            <a:ext cx="5377866" cy="169740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Работа с несовершеннолетними, в отношении которых установлены опека или попечительство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276653" y="2940685"/>
            <a:ext cx="5584421" cy="17488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Работа с малообеспеченными, многодетными </a:t>
            </a:r>
            <a:r>
              <a:rPr lang="ru-RU" sz="2400" dirty="0" smtClean="0"/>
              <a:t>семьями 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5135" y="4861588"/>
            <a:ext cx="5377866" cy="17220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Социально-педагогическое сопровождение родителей (законных представителей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76653" y="4861589"/>
            <a:ext cx="5533992" cy="17220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Социально-педагогическое сопровождение педагогического коллектива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15135" y="1162594"/>
            <a:ext cx="5377866" cy="158060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Профилактика </a:t>
            </a:r>
            <a:r>
              <a:rPr lang="ru-RU" sz="2400" dirty="0" err="1"/>
              <a:t>дезадаптивного</a:t>
            </a:r>
            <a:r>
              <a:rPr lang="ru-RU" sz="2400" dirty="0"/>
              <a:t> поведения и правонарушений среди обучающихся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273919" y="1131728"/>
            <a:ext cx="5533992" cy="16114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Реабилитация и социальная адаптация несовершеннолетних с </a:t>
            </a:r>
            <a:r>
              <a:rPr lang="ru-RU" sz="2400" dirty="0" err="1"/>
              <a:t>девиантным</a:t>
            </a:r>
            <a:r>
              <a:rPr lang="ru-RU" sz="2400" dirty="0"/>
              <a:t> поведением</a:t>
            </a:r>
          </a:p>
        </p:txBody>
      </p:sp>
    </p:spTree>
    <p:extLst>
      <p:ext uri="{BB962C8B-B14F-4D97-AF65-F5344CB8AC3E}">
        <p14:creationId xmlns:p14="http://schemas.microsoft.com/office/powerpoint/2010/main" val="631615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646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+mn-lt"/>
                <a:cs typeface="Helvetica" pitchFamily="34" charset="0"/>
              </a:rPr>
              <a:t>Документирование социального педагога </a:t>
            </a:r>
            <a:endParaRPr lang="ru-RU" sz="3200" b="1" dirty="0">
              <a:latin typeface="+mn-lt"/>
              <a:cs typeface="Helvetic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3988" y="1236656"/>
            <a:ext cx="11422604" cy="5438464"/>
          </a:xfrm>
        </p:spPr>
        <p:txBody>
          <a:bodyPr>
            <a:normAutofit fontScale="92500" lnSpcReduction="10000"/>
          </a:bodyPr>
          <a:lstStyle/>
          <a:p>
            <a:pPr marL="182563" indent="-182563"/>
            <a:r>
              <a:rPr lang="ru-RU" dirty="0" smtClean="0"/>
              <a:t>Номенклатура </a:t>
            </a:r>
            <a:r>
              <a:rPr lang="ru-RU" dirty="0"/>
              <a:t>дел социального педагога </a:t>
            </a:r>
            <a:r>
              <a:rPr lang="ru-RU" dirty="0" smtClean="0"/>
              <a:t>- систематизированный </a:t>
            </a:r>
            <a:r>
              <a:rPr lang="ru-RU" dirty="0"/>
              <a:t>перечень </a:t>
            </a:r>
            <a:r>
              <a:rPr lang="ru-RU" dirty="0" smtClean="0"/>
              <a:t>документов, </a:t>
            </a:r>
            <a:r>
              <a:rPr lang="ru-RU" dirty="0"/>
              <a:t>который ведет социальный педагог </a:t>
            </a:r>
            <a:r>
              <a:rPr lang="ru-RU" dirty="0" smtClean="0"/>
              <a:t> </a:t>
            </a:r>
          </a:p>
          <a:p>
            <a:pPr marL="182563" indent="-182563"/>
            <a:r>
              <a:rPr lang="ru-RU" dirty="0"/>
              <a:t>Учетно-отчетная документация социального </a:t>
            </a:r>
            <a:r>
              <a:rPr lang="ru-RU" dirty="0" smtClean="0"/>
              <a:t>педагога </a:t>
            </a:r>
          </a:p>
          <a:p>
            <a:pPr>
              <a:buFontTx/>
              <a:buChar char="-"/>
            </a:pPr>
            <a:r>
              <a:rPr lang="ru-RU" dirty="0" smtClean="0"/>
              <a:t>Перспективный </a:t>
            </a:r>
            <a:r>
              <a:rPr lang="ru-RU" dirty="0"/>
              <a:t>план работы социального педагога на учебный </a:t>
            </a:r>
            <a:r>
              <a:rPr lang="ru-RU" dirty="0" smtClean="0"/>
              <a:t>год </a:t>
            </a:r>
          </a:p>
          <a:p>
            <a:pPr>
              <a:buFontTx/>
              <a:buChar char="-"/>
            </a:pPr>
            <a:r>
              <a:rPr lang="ru-RU" dirty="0"/>
              <a:t>План работы социального педагога на </a:t>
            </a:r>
            <a:r>
              <a:rPr lang="ru-RU" dirty="0" smtClean="0"/>
              <a:t>месяц</a:t>
            </a:r>
            <a:endParaRPr lang="ru-RU" b="1" dirty="0" smtClean="0"/>
          </a:p>
          <a:p>
            <a:r>
              <a:rPr lang="ru-RU" dirty="0"/>
              <a:t>Социальный паспорт </a:t>
            </a:r>
            <a:r>
              <a:rPr lang="ru-RU" dirty="0" smtClean="0"/>
              <a:t>образовательной организации</a:t>
            </a:r>
          </a:p>
          <a:p>
            <a:r>
              <a:rPr lang="ru-RU" dirty="0"/>
              <a:t>Регламент рабочего времени/циклограмма социального </a:t>
            </a:r>
            <a:r>
              <a:rPr lang="ru-RU" dirty="0" smtClean="0"/>
              <a:t>педагога</a:t>
            </a:r>
          </a:p>
          <a:p>
            <a:r>
              <a:rPr lang="ru-RU" dirty="0"/>
              <a:t>Журналы учета по видам работ социального педагога</a:t>
            </a:r>
            <a:endParaRPr lang="ru-RU" dirty="0" smtClean="0"/>
          </a:p>
          <a:p>
            <a:pPr>
              <a:buFontTx/>
              <a:buChar char="-"/>
            </a:pPr>
            <a:r>
              <a:rPr lang="ru-RU" sz="2400" dirty="0" smtClean="0"/>
              <a:t>учета </a:t>
            </a:r>
            <a:r>
              <a:rPr lang="ru-RU" sz="2400" dirty="0"/>
              <a:t>индивидуальной работы                      </a:t>
            </a:r>
            <a:r>
              <a:rPr lang="ru-RU" sz="2400" dirty="0" smtClean="0"/>
              <a:t>           </a:t>
            </a:r>
            <a:r>
              <a:rPr lang="ru-RU" sz="2400" dirty="0"/>
              <a:t>- консультативной работы </a:t>
            </a:r>
          </a:p>
          <a:p>
            <a:pPr>
              <a:buFontTx/>
              <a:buChar char="-"/>
            </a:pPr>
            <a:r>
              <a:rPr lang="ru-RU" sz="2400" dirty="0"/>
              <a:t>анализа посещения уроков                              </a:t>
            </a:r>
            <a:r>
              <a:rPr lang="ru-RU" sz="2400" dirty="0" smtClean="0"/>
              <a:t>          - </a:t>
            </a:r>
            <a:r>
              <a:rPr lang="ru-RU" sz="2400" dirty="0"/>
              <a:t>профилактической </a:t>
            </a:r>
            <a:r>
              <a:rPr lang="ru-RU" sz="2400" dirty="0" smtClean="0"/>
              <a:t>деятельности</a:t>
            </a:r>
          </a:p>
          <a:p>
            <a:pPr>
              <a:buFontTx/>
              <a:buChar char="-"/>
            </a:pPr>
            <a:r>
              <a:rPr lang="ru-RU" sz="2400" dirty="0"/>
              <a:t>учета социально-педагогической </a:t>
            </a:r>
            <a:r>
              <a:rPr lang="ru-RU" sz="2400" dirty="0" smtClean="0"/>
              <a:t>диагностики     -</a:t>
            </a:r>
            <a:r>
              <a:rPr lang="ru-RU" sz="2400" b="1" dirty="0" smtClean="0"/>
              <a:t> </a:t>
            </a:r>
            <a:r>
              <a:rPr lang="ru-RU" sz="2400" dirty="0"/>
              <a:t>коррекционно-профилактической работы</a:t>
            </a:r>
            <a:endParaRPr lang="ru-RU" sz="2400" b="1" dirty="0" smtClean="0"/>
          </a:p>
          <a:p>
            <a:r>
              <a:rPr lang="ru-RU" dirty="0"/>
              <a:t>Итоговый (аналитический) отчет социального педагога за учебный год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FF6D3279-E913-DCDC-2A71-A4237FE7B799}"/>
              </a:ext>
            </a:extLst>
          </p:cNvPr>
          <p:cNvSpPr txBox="1">
            <a:spLocks/>
          </p:cNvSpPr>
          <p:nvPr/>
        </p:nvSpPr>
        <p:spPr>
          <a:xfrm>
            <a:off x="11616965" y="261430"/>
            <a:ext cx="292231" cy="228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004E90"/>
                </a:solidFill>
                <a:latin typeface="Helvetica" pitchFamily="2" charset="0"/>
              </a:rPr>
              <a:t>4</a:t>
            </a:r>
            <a:endParaRPr lang="ru-RU" sz="2800" b="1" dirty="0">
              <a:solidFill>
                <a:srgbClr val="004E90"/>
              </a:solidFill>
              <a:latin typeface="Helvetica" pitchFamily="2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DA288CAB-CADA-0BAB-6387-AF8206EA3276}"/>
              </a:ext>
            </a:extLst>
          </p:cNvPr>
          <p:cNvCxnSpPr/>
          <p:nvPr/>
        </p:nvCxnSpPr>
        <p:spPr>
          <a:xfrm>
            <a:off x="386497" y="994022"/>
            <a:ext cx="11490095" cy="0"/>
          </a:xfrm>
          <a:prstGeom prst="line">
            <a:avLst/>
          </a:prstGeom>
          <a:ln w="12700">
            <a:solidFill>
              <a:srgbClr val="004E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142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646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+mn-lt"/>
                <a:cs typeface="Helvetica" pitchFamily="34" charset="0"/>
              </a:rPr>
              <a:t>Совет профилактики </a:t>
            </a:r>
            <a:endParaRPr lang="ru-RU" sz="3200" b="1" dirty="0">
              <a:latin typeface="+mn-lt"/>
              <a:cs typeface="Helvetic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3819" y="1354220"/>
            <a:ext cx="11422604" cy="54384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 algn="ctr">
              <a:buNone/>
            </a:pPr>
            <a:r>
              <a:rPr lang="ru-RU" dirty="0" smtClean="0"/>
              <a:t>Основная документация Совета профилактики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FF6D3279-E913-DCDC-2A71-A4237FE7B799}"/>
              </a:ext>
            </a:extLst>
          </p:cNvPr>
          <p:cNvSpPr txBox="1">
            <a:spLocks/>
          </p:cNvSpPr>
          <p:nvPr/>
        </p:nvSpPr>
        <p:spPr>
          <a:xfrm>
            <a:off x="11616965" y="261430"/>
            <a:ext cx="292231" cy="228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004E90"/>
                </a:solidFill>
                <a:latin typeface="Helvetica" pitchFamily="2" charset="0"/>
              </a:rPr>
              <a:t>5</a:t>
            </a:r>
            <a:endParaRPr lang="ru-RU" sz="2800" b="1" dirty="0">
              <a:solidFill>
                <a:srgbClr val="004E90"/>
              </a:solidFill>
              <a:latin typeface="Helvetica" pitchFamily="2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DA288CAB-CADA-0BAB-6387-AF8206EA3276}"/>
              </a:ext>
            </a:extLst>
          </p:cNvPr>
          <p:cNvCxnSpPr/>
          <p:nvPr/>
        </p:nvCxnSpPr>
        <p:spPr>
          <a:xfrm>
            <a:off x="386497" y="994022"/>
            <a:ext cx="11490095" cy="0"/>
          </a:xfrm>
          <a:prstGeom prst="line">
            <a:avLst/>
          </a:prstGeom>
          <a:ln w="12700">
            <a:solidFill>
              <a:srgbClr val="004E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453988" y="1119089"/>
            <a:ext cx="11422604" cy="18461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Совет профилактики в образовательной организации – общественный орган, выполняющий функции социальных, правовых, педагогических и иных мер, направленных на выявление и устранение причин и условий, способствующих безнадзорности, правонарушениям и антиобщественным </a:t>
            </a:r>
            <a:r>
              <a:rPr lang="ru-RU" sz="2000" dirty="0" smtClean="0"/>
              <a:t>действиям </a:t>
            </a:r>
            <a:r>
              <a:rPr lang="ru-RU" sz="2000" dirty="0"/>
              <a:t>несовершеннолетних, осуществляемых в совокупности с индивидуальной профилактической работой с детьми </a:t>
            </a:r>
            <a:r>
              <a:rPr lang="ru-RU" sz="2000" dirty="0" smtClean="0"/>
              <a:t>и </a:t>
            </a:r>
            <a:r>
              <a:rPr lang="ru-RU" sz="2000" dirty="0"/>
              <a:t>семьями, находящимися в социально опасном положении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7827" y="3533503"/>
            <a:ext cx="5264333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Положение </a:t>
            </a:r>
            <a:r>
              <a:rPr lang="ru-RU" sz="2400" dirty="0"/>
              <a:t>о Совете </a:t>
            </a:r>
            <a:r>
              <a:rPr lang="ru-RU" sz="2400" dirty="0" smtClean="0"/>
              <a:t>профилактики</a:t>
            </a:r>
            <a:endParaRPr lang="ru-RU" sz="2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28152" y="3533503"/>
            <a:ext cx="568104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Приказ </a:t>
            </a:r>
            <a:r>
              <a:rPr lang="ru-RU" sz="2400" dirty="0"/>
              <a:t>о создании Совета профилактики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87827" y="5016136"/>
            <a:ext cx="3738157" cy="12932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План </a:t>
            </a:r>
            <a:r>
              <a:rPr lang="ru-RU" sz="2400" dirty="0"/>
              <a:t>работы Совета профилактики на учебный год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451603" y="5016137"/>
            <a:ext cx="3841481" cy="1267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Календарный </a:t>
            </a:r>
            <a:r>
              <a:rPr lang="ru-RU" sz="2400" dirty="0"/>
              <a:t>план заседаний Совета профилактики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492066" y="5016136"/>
            <a:ext cx="3424266" cy="1267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Протоколы </a:t>
            </a:r>
            <a:r>
              <a:rPr lang="ru-RU" sz="2400" dirty="0"/>
              <a:t>Совета профилактики</a:t>
            </a:r>
          </a:p>
        </p:txBody>
      </p:sp>
    </p:spTree>
    <p:extLst>
      <p:ext uri="{BB962C8B-B14F-4D97-AF65-F5344CB8AC3E}">
        <p14:creationId xmlns:p14="http://schemas.microsoft.com/office/powerpoint/2010/main" val="3822506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284</Words>
  <Application>Microsoft Office PowerPoint</Application>
  <PresentationFormat>Широкоэкранный</PresentationFormat>
  <Paragraphs>46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Тема Office</vt:lpstr>
      <vt:lpstr>Презентация PowerPoint</vt:lpstr>
      <vt:lpstr>Основные направления работы социального педагога</vt:lpstr>
      <vt:lpstr>Основные направления работы социального педагога</vt:lpstr>
      <vt:lpstr>Документирование социального педагога </vt:lpstr>
      <vt:lpstr>Совет профилактики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Волкова Юлия Николаевна</cp:lastModifiedBy>
  <cp:revision>93</cp:revision>
  <cp:lastPrinted>2022-08-08T06:49:50Z</cp:lastPrinted>
  <dcterms:created xsi:type="dcterms:W3CDTF">2022-06-28T08:05:40Z</dcterms:created>
  <dcterms:modified xsi:type="dcterms:W3CDTF">2023-10-31T09:07:21Z</dcterms:modified>
</cp:coreProperties>
</file>